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8" r:id="rId2"/>
    <p:sldId id="257" r:id="rId3"/>
    <p:sldId id="283" r:id="rId4"/>
    <p:sldId id="284" r:id="rId5"/>
    <p:sldId id="285" r:id="rId6"/>
    <p:sldId id="286" r:id="rId7"/>
    <p:sldId id="287" r:id="rId8"/>
    <p:sldId id="288" r:id="rId9"/>
    <p:sldId id="289" r:id="rId10"/>
    <p:sldId id="290" r:id="rId11"/>
    <p:sldId id="291" r:id="rId12"/>
    <p:sldId id="292" r:id="rId13"/>
    <p:sldId id="293" r:id="rId14"/>
    <p:sldId id="294" r:id="rId15"/>
    <p:sldId id="295" r:id="rId16"/>
    <p:sldId id="296" r:id="rId17"/>
    <p:sldId id="297" r:id="rId18"/>
    <p:sldId id="300" r:id="rId19"/>
    <p:sldId id="301" r:id="rId20"/>
    <p:sldId id="302" r:id="rId21"/>
    <p:sldId id="303" r:id="rId22"/>
    <p:sldId id="304" r:id="rId23"/>
    <p:sldId id="305" r:id="rId24"/>
    <p:sldId id="306" r:id="rId25"/>
    <p:sldId id="298" r:id="rId26"/>
    <p:sldId id="299" r:id="rId27"/>
    <p:sldId id="309" r:id="rId28"/>
    <p:sldId id="310"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531"/>
    <p:restoredTop sz="94643"/>
  </p:normalViewPr>
  <p:slideViewPr>
    <p:cSldViewPr snapToGrid="0" snapToObjects="1">
      <p:cViewPr varScale="1">
        <p:scale>
          <a:sx n="103" d="100"/>
          <a:sy n="103" d="100"/>
        </p:scale>
        <p:origin x="176" y="7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2D43C-9893-0141-AA80-ADFCB6F0910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87F05FF-3E63-A245-9E9D-9D2523F19C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C59DC08-0B13-B947-BD3E-A5D6092C05A1}"/>
              </a:ext>
            </a:extLst>
          </p:cNvPr>
          <p:cNvSpPr>
            <a:spLocks noGrp="1"/>
          </p:cNvSpPr>
          <p:nvPr>
            <p:ph type="dt" sz="half" idx="10"/>
          </p:nvPr>
        </p:nvSpPr>
        <p:spPr/>
        <p:txBody>
          <a:bodyPr/>
          <a:lstStyle/>
          <a:p>
            <a:fld id="{724CCFFE-4071-D340-8567-4E6BE9A62FC9}" type="datetimeFigureOut">
              <a:rPr lang="en-US" smtClean="0"/>
              <a:t>5/29/23</a:t>
            </a:fld>
            <a:endParaRPr lang="en-US" dirty="0"/>
          </a:p>
        </p:txBody>
      </p:sp>
      <p:sp>
        <p:nvSpPr>
          <p:cNvPr id="5" name="Footer Placeholder 4">
            <a:extLst>
              <a:ext uri="{FF2B5EF4-FFF2-40B4-BE49-F238E27FC236}">
                <a16:creationId xmlns:a16="http://schemas.microsoft.com/office/drawing/2014/main" id="{382FE451-02B7-9345-A26C-F2D76EA35C6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EC0642-B0B8-3A4F-BEDA-AFEB177CB047}"/>
              </a:ext>
            </a:extLst>
          </p:cNvPr>
          <p:cNvSpPr>
            <a:spLocks noGrp="1"/>
          </p:cNvSpPr>
          <p:nvPr>
            <p:ph type="sldNum" sz="quarter" idx="12"/>
          </p:nvPr>
        </p:nvSpPr>
        <p:spPr/>
        <p:txBody>
          <a:bodyPr/>
          <a:lstStyle/>
          <a:p>
            <a:fld id="{1EFF6655-E1A2-8F47-ACA0-24EFB000A28D}" type="slidenum">
              <a:rPr lang="en-US" smtClean="0"/>
              <a:t>‹#›</a:t>
            </a:fld>
            <a:endParaRPr lang="en-US" dirty="0"/>
          </a:p>
        </p:txBody>
      </p:sp>
    </p:spTree>
    <p:extLst>
      <p:ext uri="{BB962C8B-B14F-4D97-AF65-F5344CB8AC3E}">
        <p14:creationId xmlns:p14="http://schemas.microsoft.com/office/powerpoint/2010/main" val="7003431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3C20C-45CB-674C-B283-AA60F44177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713312-408F-614F-A197-07B38DFBA95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BFEFD7-647C-F545-8637-08C5E5D398BC}"/>
              </a:ext>
            </a:extLst>
          </p:cNvPr>
          <p:cNvSpPr>
            <a:spLocks noGrp="1"/>
          </p:cNvSpPr>
          <p:nvPr>
            <p:ph type="dt" sz="half" idx="10"/>
          </p:nvPr>
        </p:nvSpPr>
        <p:spPr/>
        <p:txBody>
          <a:bodyPr/>
          <a:lstStyle/>
          <a:p>
            <a:fld id="{724CCFFE-4071-D340-8567-4E6BE9A62FC9}" type="datetimeFigureOut">
              <a:rPr lang="en-US" smtClean="0"/>
              <a:t>5/29/23</a:t>
            </a:fld>
            <a:endParaRPr lang="en-US" dirty="0"/>
          </a:p>
        </p:txBody>
      </p:sp>
      <p:sp>
        <p:nvSpPr>
          <p:cNvPr id="5" name="Footer Placeholder 4">
            <a:extLst>
              <a:ext uri="{FF2B5EF4-FFF2-40B4-BE49-F238E27FC236}">
                <a16:creationId xmlns:a16="http://schemas.microsoft.com/office/drawing/2014/main" id="{15C0E5C7-5B9E-A040-B04D-4A580CADEC9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691B3EF-CC4A-2D4E-ACBA-C6B5FD3897F2}"/>
              </a:ext>
            </a:extLst>
          </p:cNvPr>
          <p:cNvSpPr>
            <a:spLocks noGrp="1"/>
          </p:cNvSpPr>
          <p:nvPr>
            <p:ph type="sldNum" sz="quarter" idx="12"/>
          </p:nvPr>
        </p:nvSpPr>
        <p:spPr/>
        <p:txBody>
          <a:bodyPr/>
          <a:lstStyle/>
          <a:p>
            <a:fld id="{1EFF6655-E1A2-8F47-ACA0-24EFB000A28D}" type="slidenum">
              <a:rPr lang="en-US" smtClean="0"/>
              <a:t>‹#›</a:t>
            </a:fld>
            <a:endParaRPr lang="en-US" dirty="0"/>
          </a:p>
        </p:txBody>
      </p:sp>
    </p:spTree>
    <p:extLst>
      <p:ext uri="{BB962C8B-B14F-4D97-AF65-F5344CB8AC3E}">
        <p14:creationId xmlns:p14="http://schemas.microsoft.com/office/powerpoint/2010/main" val="3112344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3EF28-DFF2-F546-86AD-1DA0ADA165E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8282B42-FC1D-A54F-806E-820C2F1562E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D0EDCF1-F6A0-5843-BC22-F807FC50B9B0}"/>
              </a:ext>
            </a:extLst>
          </p:cNvPr>
          <p:cNvSpPr>
            <a:spLocks noGrp="1"/>
          </p:cNvSpPr>
          <p:nvPr>
            <p:ph type="dt" sz="half" idx="10"/>
          </p:nvPr>
        </p:nvSpPr>
        <p:spPr/>
        <p:txBody>
          <a:bodyPr/>
          <a:lstStyle/>
          <a:p>
            <a:fld id="{724CCFFE-4071-D340-8567-4E6BE9A62FC9}" type="datetimeFigureOut">
              <a:rPr lang="en-US" smtClean="0"/>
              <a:t>5/29/23</a:t>
            </a:fld>
            <a:endParaRPr lang="en-US" dirty="0"/>
          </a:p>
        </p:txBody>
      </p:sp>
      <p:sp>
        <p:nvSpPr>
          <p:cNvPr id="5" name="Footer Placeholder 4">
            <a:extLst>
              <a:ext uri="{FF2B5EF4-FFF2-40B4-BE49-F238E27FC236}">
                <a16:creationId xmlns:a16="http://schemas.microsoft.com/office/drawing/2014/main" id="{A25646BB-617F-EE4D-8CC7-2CABFA9F693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33A19D-5038-064E-B252-E7E4E16E6AE1}"/>
              </a:ext>
            </a:extLst>
          </p:cNvPr>
          <p:cNvSpPr>
            <a:spLocks noGrp="1"/>
          </p:cNvSpPr>
          <p:nvPr>
            <p:ph type="sldNum" sz="quarter" idx="12"/>
          </p:nvPr>
        </p:nvSpPr>
        <p:spPr/>
        <p:txBody>
          <a:bodyPr/>
          <a:lstStyle/>
          <a:p>
            <a:fld id="{1EFF6655-E1A2-8F47-ACA0-24EFB000A28D}" type="slidenum">
              <a:rPr lang="en-US" smtClean="0"/>
              <a:t>‹#›</a:t>
            </a:fld>
            <a:endParaRPr lang="en-US" dirty="0"/>
          </a:p>
        </p:txBody>
      </p:sp>
    </p:spTree>
    <p:extLst>
      <p:ext uri="{BB962C8B-B14F-4D97-AF65-F5344CB8AC3E}">
        <p14:creationId xmlns:p14="http://schemas.microsoft.com/office/powerpoint/2010/main" val="24997261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06599-A159-DC45-8B25-E8905226F1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9570E0-EA8F-F74E-BF1B-46119242955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FD17E2D-0E27-294A-8AA5-5904994E6BB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0041E5D-82F0-6446-8598-9B70621EC950}"/>
              </a:ext>
            </a:extLst>
          </p:cNvPr>
          <p:cNvSpPr>
            <a:spLocks noGrp="1"/>
          </p:cNvSpPr>
          <p:nvPr>
            <p:ph type="dt" sz="half" idx="10"/>
          </p:nvPr>
        </p:nvSpPr>
        <p:spPr/>
        <p:txBody>
          <a:bodyPr/>
          <a:lstStyle/>
          <a:p>
            <a:fld id="{724CCFFE-4071-D340-8567-4E6BE9A62FC9}" type="datetimeFigureOut">
              <a:rPr lang="en-US" smtClean="0"/>
              <a:t>5/29/23</a:t>
            </a:fld>
            <a:endParaRPr lang="en-US" dirty="0"/>
          </a:p>
        </p:txBody>
      </p:sp>
      <p:sp>
        <p:nvSpPr>
          <p:cNvPr id="6" name="Footer Placeholder 5">
            <a:extLst>
              <a:ext uri="{FF2B5EF4-FFF2-40B4-BE49-F238E27FC236}">
                <a16:creationId xmlns:a16="http://schemas.microsoft.com/office/drawing/2014/main" id="{F4A4B0AC-56E4-394F-B715-8C5AE45391B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279B86C-48E7-5C47-8DEB-65B1473AFCF9}"/>
              </a:ext>
            </a:extLst>
          </p:cNvPr>
          <p:cNvSpPr>
            <a:spLocks noGrp="1"/>
          </p:cNvSpPr>
          <p:nvPr>
            <p:ph type="sldNum" sz="quarter" idx="12"/>
          </p:nvPr>
        </p:nvSpPr>
        <p:spPr/>
        <p:txBody>
          <a:bodyPr/>
          <a:lstStyle/>
          <a:p>
            <a:fld id="{1EFF6655-E1A2-8F47-ACA0-24EFB000A28D}" type="slidenum">
              <a:rPr lang="en-US" smtClean="0"/>
              <a:t>‹#›</a:t>
            </a:fld>
            <a:endParaRPr lang="en-US" dirty="0"/>
          </a:p>
        </p:txBody>
      </p:sp>
    </p:spTree>
    <p:extLst>
      <p:ext uri="{BB962C8B-B14F-4D97-AF65-F5344CB8AC3E}">
        <p14:creationId xmlns:p14="http://schemas.microsoft.com/office/powerpoint/2010/main" val="2988197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8AF0A-8C3B-6F47-9EF3-DFCA3081DBE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F613FA0-2ED4-F642-AD8A-917E9159B0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D8D25EF-6BF4-124F-83C7-1B63397750F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3DC7FC0-D06F-3B48-A3F4-63587A9C49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90634A2-89AD-8740-AF13-288476C2816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78E9249-3B67-EA4D-809F-64E189C96A70}"/>
              </a:ext>
            </a:extLst>
          </p:cNvPr>
          <p:cNvSpPr>
            <a:spLocks noGrp="1"/>
          </p:cNvSpPr>
          <p:nvPr>
            <p:ph type="dt" sz="half" idx="10"/>
          </p:nvPr>
        </p:nvSpPr>
        <p:spPr/>
        <p:txBody>
          <a:bodyPr/>
          <a:lstStyle/>
          <a:p>
            <a:fld id="{724CCFFE-4071-D340-8567-4E6BE9A62FC9}" type="datetimeFigureOut">
              <a:rPr lang="en-US" smtClean="0"/>
              <a:t>5/29/23</a:t>
            </a:fld>
            <a:endParaRPr lang="en-US" dirty="0"/>
          </a:p>
        </p:txBody>
      </p:sp>
      <p:sp>
        <p:nvSpPr>
          <p:cNvPr id="8" name="Footer Placeholder 7">
            <a:extLst>
              <a:ext uri="{FF2B5EF4-FFF2-40B4-BE49-F238E27FC236}">
                <a16:creationId xmlns:a16="http://schemas.microsoft.com/office/drawing/2014/main" id="{8640EA6D-1EA7-8843-B514-C3E10AD2052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A426A72-CBF2-414C-B342-8A935C40E7A8}"/>
              </a:ext>
            </a:extLst>
          </p:cNvPr>
          <p:cNvSpPr>
            <a:spLocks noGrp="1"/>
          </p:cNvSpPr>
          <p:nvPr>
            <p:ph type="sldNum" sz="quarter" idx="12"/>
          </p:nvPr>
        </p:nvSpPr>
        <p:spPr/>
        <p:txBody>
          <a:bodyPr/>
          <a:lstStyle/>
          <a:p>
            <a:fld id="{1EFF6655-E1A2-8F47-ACA0-24EFB000A28D}" type="slidenum">
              <a:rPr lang="en-US" smtClean="0"/>
              <a:t>‹#›</a:t>
            </a:fld>
            <a:endParaRPr lang="en-US" dirty="0"/>
          </a:p>
        </p:txBody>
      </p:sp>
    </p:spTree>
    <p:extLst>
      <p:ext uri="{BB962C8B-B14F-4D97-AF65-F5344CB8AC3E}">
        <p14:creationId xmlns:p14="http://schemas.microsoft.com/office/powerpoint/2010/main" val="10229374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48572-26C3-5A40-B4CC-FB92353E6FE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EAF24A6-5274-2742-AFAF-8DFB83985FAD}"/>
              </a:ext>
            </a:extLst>
          </p:cNvPr>
          <p:cNvSpPr>
            <a:spLocks noGrp="1"/>
          </p:cNvSpPr>
          <p:nvPr>
            <p:ph type="dt" sz="half" idx="10"/>
          </p:nvPr>
        </p:nvSpPr>
        <p:spPr/>
        <p:txBody>
          <a:bodyPr/>
          <a:lstStyle/>
          <a:p>
            <a:fld id="{724CCFFE-4071-D340-8567-4E6BE9A62FC9}" type="datetimeFigureOut">
              <a:rPr lang="en-US" smtClean="0"/>
              <a:t>5/29/23</a:t>
            </a:fld>
            <a:endParaRPr lang="en-US" dirty="0"/>
          </a:p>
        </p:txBody>
      </p:sp>
      <p:sp>
        <p:nvSpPr>
          <p:cNvPr id="4" name="Footer Placeholder 3">
            <a:extLst>
              <a:ext uri="{FF2B5EF4-FFF2-40B4-BE49-F238E27FC236}">
                <a16:creationId xmlns:a16="http://schemas.microsoft.com/office/drawing/2014/main" id="{B6CD0005-304D-2947-A1D9-C80373D8733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2D48BC1-8AE5-5349-A931-C41AD231D3B2}"/>
              </a:ext>
            </a:extLst>
          </p:cNvPr>
          <p:cNvSpPr>
            <a:spLocks noGrp="1"/>
          </p:cNvSpPr>
          <p:nvPr>
            <p:ph type="sldNum" sz="quarter" idx="12"/>
          </p:nvPr>
        </p:nvSpPr>
        <p:spPr/>
        <p:txBody>
          <a:bodyPr/>
          <a:lstStyle/>
          <a:p>
            <a:fld id="{1EFF6655-E1A2-8F47-ACA0-24EFB000A28D}" type="slidenum">
              <a:rPr lang="en-US" smtClean="0"/>
              <a:t>‹#›</a:t>
            </a:fld>
            <a:endParaRPr lang="en-US" dirty="0"/>
          </a:p>
        </p:txBody>
      </p:sp>
    </p:spTree>
    <p:extLst>
      <p:ext uri="{BB962C8B-B14F-4D97-AF65-F5344CB8AC3E}">
        <p14:creationId xmlns:p14="http://schemas.microsoft.com/office/powerpoint/2010/main" val="1004471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15813D-2481-3441-AC92-B9921FCE1A8D}"/>
              </a:ext>
            </a:extLst>
          </p:cNvPr>
          <p:cNvSpPr>
            <a:spLocks noGrp="1"/>
          </p:cNvSpPr>
          <p:nvPr>
            <p:ph type="dt" sz="half" idx="10"/>
          </p:nvPr>
        </p:nvSpPr>
        <p:spPr/>
        <p:txBody>
          <a:bodyPr/>
          <a:lstStyle/>
          <a:p>
            <a:fld id="{724CCFFE-4071-D340-8567-4E6BE9A62FC9}" type="datetimeFigureOut">
              <a:rPr lang="en-US" smtClean="0"/>
              <a:t>5/29/23</a:t>
            </a:fld>
            <a:endParaRPr lang="en-US" dirty="0"/>
          </a:p>
        </p:txBody>
      </p:sp>
      <p:sp>
        <p:nvSpPr>
          <p:cNvPr id="3" name="Footer Placeholder 2">
            <a:extLst>
              <a:ext uri="{FF2B5EF4-FFF2-40B4-BE49-F238E27FC236}">
                <a16:creationId xmlns:a16="http://schemas.microsoft.com/office/drawing/2014/main" id="{2ACB8A2B-2B35-7E48-B154-D7C76BE814D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62C55A47-7A0E-3B4C-80D9-3BE3922CB3E8}"/>
              </a:ext>
            </a:extLst>
          </p:cNvPr>
          <p:cNvSpPr>
            <a:spLocks noGrp="1"/>
          </p:cNvSpPr>
          <p:nvPr>
            <p:ph type="sldNum" sz="quarter" idx="12"/>
          </p:nvPr>
        </p:nvSpPr>
        <p:spPr/>
        <p:txBody>
          <a:bodyPr/>
          <a:lstStyle/>
          <a:p>
            <a:fld id="{1EFF6655-E1A2-8F47-ACA0-24EFB000A28D}" type="slidenum">
              <a:rPr lang="en-US" smtClean="0"/>
              <a:t>‹#›</a:t>
            </a:fld>
            <a:endParaRPr lang="en-US" dirty="0"/>
          </a:p>
        </p:txBody>
      </p:sp>
    </p:spTree>
    <p:extLst>
      <p:ext uri="{BB962C8B-B14F-4D97-AF65-F5344CB8AC3E}">
        <p14:creationId xmlns:p14="http://schemas.microsoft.com/office/powerpoint/2010/main" val="1295070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545F3-DE1A-044E-BD30-D147BDF48E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384F81B-5B71-C240-A28A-2DF4D07387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95AB887-4F2C-5546-AE46-AF4F174D3F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9C71EFB-F512-254D-A46F-FFA283A0DB63}"/>
              </a:ext>
            </a:extLst>
          </p:cNvPr>
          <p:cNvSpPr>
            <a:spLocks noGrp="1"/>
          </p:cNvSpPr>
          <p:nvPr>
            <p:ph type="dt" sz="half" idx="10"/>
          </p:nvPr>
        </p:nvSpPr>
        <p:spPr/>
        <p:txBody>
          <a:bodyPr/>
          <a:lstStyle/>
          <a:p>
            <a:fld id="{724CCFFE-4071-D340-8567-4E6BE9A62FC9}" type="datetimeFigureOut">
              <a:rPr lang="en-US" smtClean="0"/>
              <a:t>5/29/23</a:t>
            </a:fld>
            <a:endParaRPr lang="en-US" dirty="0"/>
          </a:p>
        </p:txBody>
      </p:sp>
      <p:sp>
        <p:nvSpPr>
          <p:cNvPr id="6" name="Footer Placeholder 5">
            <a:extLst>
              <a:ext uri="{FF2B5EF4-FFF2-40B4-BE49-F238E27FC236}">
                <a16:creationId xmlns:a16="http://schemas.microsoft.com/office/drawing/2014/main" id="{1646F0F6-38A9-E946-AAEA-D791277F312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DA936D1-B121-CF4B-BA8C-8E692EFCF7D5}"/>
              </a:ext>
            </a:extLst>
          </p:cNvPr>
          <p:cNvSpPr>
            <a:spLocks noGrp="1"/>
          </p:cNvSpPr>
          <p:nvPr>
            <p:ph type="sldNum" sz="quarter" idx="12"/>
          </p:nvPr>
        </p:nvSpPr>
        <p:spPr/>
        <p:txBody>
          <a:bodyPr/>
          <a:lstStyle/>
          <a:p>
            <a:fld id="{1EFF6655-E1A2-8F47-ACA0-24EFB000A28D}" type="slidenum">
              <a:rPr lang="en-US" smtClean="0"/>
              <a:t>‹#›</a:t>
            </a:fld>
            <a:endParaRPr lang="en-US" dirty="0"/>
          </a:p>
        </p:txBody>
      </p:sp>
    </p:spTree>
    <p:extLst>
      <p:ext uri="{BB962C8B-B14F-4D97-AF65-F5344CB8AC3E}">
        <p14:creationId xmlns:p14="http://schemas.microsoft.com/office/powerpoint/2010/main" val="1212415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2717D-5116-A449-9A33-DBBDE36903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B6868D-5A2A-C949-B141-D97D86B97F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BAA028B2-B9A1-394B-A240-D4EBE1F4B4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2DED035-97A9-1C48-BED5-A5E551B3071E}"/>
              </a:ext>
            </a:extLst>
          </p:cNvPr>
          <p:cNvSpPr>
            <a:spLocks noGrp="1"/>
          </p:cNvSpPr>
          <p:nvPr>
            <p:ph type="dt" sz="half" idx="10"/>
          </p:nvPr>
        </p:nvSpPr>
        <p:spPr/>
        <p:txBody>
          <a:bodyPr/>
          <a:lstStyle/>
          <a:p>
            <a:fld id="{724CCFFE-4071-D340-8567-4E6BE9A62FC9}" type="datetimeFigureOut">
              <a:rPr lang="en-US" smtClean="0"/>
              <a:t>5/29/23</a:t>
            </a:fld>
            <a:endParaRPr lang="en-US" dirty="0"/>
          </a:p>
        </p:txBody>
      </p:sp>
      <p:sp>
        <p:nvSpPr>
          <p:cNvPr id="6" name="Footer Placeholder 5">
            <a:extLst>
              <a:ext uri="{FF2B5EF4-FFF2-40B4-BE49-F238E27FC236}">
                <a16:creationId xmlns:a16="http://schemas.microsoft.com/office/drawing/2014/main" id="{B217ACAF-2AEE-0A4F-9931-53AA0871330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0FB7449-7866-214B-B276-5959E0834AED}"/>
              </a:ext>
            </a:extLst>
          </p:cNvPr>
          <p:cNvSpPr>
            <a:spLocks noGrp="1"/>
          </p:cNvSpPr>
          <p:nvPr>
            <p:ph type="sldNum" sz="quarter" idx="12"/>
          </p:nvPr>
        </p:nvSpPr>
        <p:spPr/>
        <p:txBody>
          <a:bodyPr/>
          <a:lstStyle/>
          <a:p>
            <a:fld id="{1EFF6655-E1A2-8F47-ACA0-24EFB000A28D}" type="slidenum">
              <a:rPr lang="en-US" smtClean="0"/>
              <a:t>‹#›</a:t>
            </a:fld>
            <a:endParaRPr lang="en-US" dirty="0"/>
          </a:p>
        </p:txBody>
      </p:sp>
    </p:spTree>
    <p:extLst>
      <p:ext uri="{BB962C8B-B14F-4D97-AF65-F5344CB8AC3E}">
        <p14:creationId xmlns:p14="http://schemas.microsoft.com/office/powerpoint/2010/main" val="2346616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E90DF-1CBB-6548-A876-744BC1ADD30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84B22C3-E4B9-664C-B255-7AA9C94A756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D2620D-5894-A94E-ABAA-AE3BDD211104}"/>
              </a:ext>
            </a:extLst>
          </p:cNvPr>
          <p:cNvSpPr>
            <a:spLocks noGrp="1"/>
          </p:cNvSpPr>
          <p:nvPr>
            <p:ph type="dt" sz="half" idx="10"/>
          </p:nvPr>
        </p:nvSpPr>
        <p:spPr/>
        <p:txBody>
          <a:bodyPr/>
          <a:lstStyle/>
          <a:p>
            <a:fld id="{724CCFFE-4071-D340-8567-4E6BE9A62FC9}" type="datetimeFigureOut">
              <a:rPr lang="en-US" smtClean="0"/>
              <a:t>5/29/23</a:t>
            </a:fld>
            <a:endParaRPr lang="en-US" dirty="0"/>
          </a:p>
        </p:txBody>
      </p:sp>
      <p:sp>
        <p:nvSpPr>
          <p:cNvPr id="5" name="Footer Placeholder 4">
            <a:extLst>
              <a:ext uri="{FF2B5EF4-FFF2-40B4-BE49-F238E27FC236}">
                <a16:creationId xmlns:a16="http://schemas.microsoft.com/office/drawing/2014/main" id="{1A35659F-72F6-6B4C-BBC2-BB956507F13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2F11DDF-F794-484F-A93D-748E31D12FF7}"/>
              </a:ext>
            </a:extLst>
          </p:cNvPr>
          <p:cNvSpPr>
            <a:spLocks noGrp="1"/>
          </p:cNvSpPr>
          <p:nvPr>
            <p:ph type="sldNum" sz="quarter" idx="12"/>
          </p:nvPr>
        </p:nvSpPr>
        <p:spPr/>
        <p:txBody>
          <a:bodyPr/>
          <a:lstStyle/>
          <a:p>
            <a:fld id="{1EFF6655-E1A2-8F47-ACA0-24EFB000A28D}" type="slidenum">
              <a:rPr lang="en-US" smtClean="0"/>
              <a:t>‹#›</a:t>
            </a:fld>
            <a:endParaRPr lang="en-US" dirty="0"/>
          </a:p>
        </p:txBody>
      </p:sp>
    </p:spTree>
    <p:extLst>
      <p:ext uri="{BB962C8B-B14F-4D97-AF65-F5344CB8AC3E}">
        <p14:creationId xmlns:p14="http://schemas.microsoft.com/office/powerpoint/2010/main" val="4284795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E3D4E5-E970-EB4A-BBBD-4D97D8A97B7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5F20A9-36F9-4041-93C2-1001217780A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D5D65E-0EE6-F04B-8455-AE879D4C48FE}"/>
              </a:ext>
            </a:extLst>
          </p:cNvPr>
          <p:cNvSpPr>
            <a:spLocks noGrp="1"/>
          </p:cNvSpPr>
          <p:nvPr>
            <p:ph type="dt" sz="half" idx="10"/>
          </p:nvPr>
        </p:nvSpPr>
        <p:spPr/>
        <p:txBody>
          <a:bodyPr/>
          <a:lstStyle/>
          <a:p>
            <a:fld id="{724CCFFE-4071-D340-8567-4E6BE9A62FC9}" type="datetimeFigureOut">
              <a:rPr lang="en-US" smtClean="0"/>
              <a:t>5/29/23</a:t>
            </a:fld>
            <a:endParaRPr lang="en-US" dirty="0"/>
          </a:p>
        </p:txBody>
      </p:sp>
      <p:sp>
        <p:nvSpPr>
          <p:cNvPr id="5" name="Footer Placeholder 4">
            <a:extLst>
              <a:ext uri="{FF2B5EF4-FFF2-40B4-BE49-F238E27FC236}">
                <a16:creationId xmlns:a16="http://schemas.microsoft.com/office/drawing/2014/main" id="{3A0F0867-9ADE-DB4B-9282-DE83137982E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6286F0A-35CF-634F-834A-BEDDF293E222}"/>
              </a:ext>
            </a:extLst>
          </p:cNvPr>
          <p:cNvSpPr>
            <a:spLocks noGrp="1"/>
          </p:cNvSpPr>
          <p:nvPr>
            <p:ph type="sldNum" sz="quarter" idx="12"/>
          </p:nvPr>
        </p:nvSpPr>
        <p:spPr/>
        <p:txBody>
          <a:bodyPr/>
          <a:lstStyle/>
          <a:p>
            <a:fld id="{1EFF6655-E1A2-8F47-ACA0-24EFB000A28D}" type="slidenum">
              <a:rPr lang="en-US" smtClean="0"/>
              <a:t>‹#›</a:t>
            </a:fld>
            <a:endParaRPr lang="en-US" dirty="0"/>
          </a:p>
        </p:txBody>
      </p:sp>
    </p:spTree>
    <p:extLst>
      <p:ext uri="{BB962C8B-B14F-4D97-AF65-F5344CB8AC3E}">
        <p14:creationId xmlns:p14="http://schemas.microsoft.com/office/powerpoint/2010/main" val="3495219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F697CA-1DA6-7B42-AC6E-550A2030C6D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ED3EB25-D216-6543-B58C-2A2BA244AF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B0DAD7-C77C-5948-807B-717361A6CE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4CCFFE-4071-D340-8567-4E6BE9A62FC9}" type="datetimeFigureOut">
              <a:rPr lang="en-US" smtClean="0"/>
              <a:t>5/29/23</a:t>
            </a:fld>
            <a:endParaRPr lang="en-US" dirty="0"/>
          </a:p>
        </p:txBody>
      </p:sp>
      <p:sp>
        <p:nvSpPr>
          <p:cNvPr id="5" name="Footer Placeholder 4">
            <a:extLst>
              <a:ext uri="{FF2B5EF4-FFF2-40B4-BE49-F238E27FC236}">
                <a16:creationId xmlns:a16="http://schemas.microsoft.com/office/drawing/2014/main" id="{BEECCAA4-EF92-834D-9A71-6C0E237356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488C362-78B6-2841-B69B-DDCCB3E8CB0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F6655-E1A2-8F47-ACA0-24EFB000A28D}" type="slidenum">
              <a:rPr lang="en-US" smtClean="0"/>
              <a:t>‹#›</a:t>
            </a:fld>
            <a:endParaRPr lang="en-US" dirty="0"/>
          </a:p>
        </p:txBody>
      </p:sp>
    </p:spTree>
    <p:extLst>
      <p:ext uri="{BB962C8B-B14F-4D97-AF65-F5344CB8AC3E}">
        <p14:creationId xmlns:p14="http://schemas.microsoft.com/office/powerpoint/2010/main" val="26021383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slide" Target="slide17.xml"/></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slide" Target="slide6.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slide" Target="slide8.xml"/><Relationship Id="rId4" Type="http://schemas.openxmlformats.org/officeDocument/2006/relationships/slide" Target="slide7.xml"/></Relationships>
</file>

<file path=ppt/slides/_rels/slide6.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slide" Target="slide10.xml"/></Relationships>
</file>

<file path=ppt/slides/_rels/slide7.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slide" Target="slide12.xml"/></Relationships>
</file>

<file path=ppt/slides/_rels/slide8.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slide" Target="slide16.xml"/></Relationships>
</file>

<file path=ppt/slides/_rels/slide9.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slide" Target="slide15.xml"/></Relationships>
</file>

<file path=ppt/slides/_rels/slide10.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slide" Target="slide15.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image" Target="../media/image26.jpe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slide" Target="slide19.xml"/></Relationships>
</file>

<file path=ppt/slides/_rels/slide18.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27.jpe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slide" Target="slide21.xml"/></Relationships>
</file>

<file path=ppt/slides/_rels/slide19.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image" Target="../media/image29.jpe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slide" Target="slide23.xml"/></Relationships>
</file>

<file path=ppt/slides/_rels/slide20.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slide" Target="slide25.xml"/></Relationships>
</file>

<file path=ppt/slides/_rels/slide21.xml.rels><?xml version="1.0" encoding="UTF-8" standalone="yes"?>
<Relationships xmlns="http://schemas.openxmlformats.org/package/2006/relationships"><Relationship Id="rId3" Type="http://schemas.openxmlformats.org/officeDocument/2006/relationships/slide" Target="slide25.xml"/><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slide" Target="slide27.xml"/></Relationships>
</file>

<file path=ppt/slides/_rels/slide22.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image" Target="../media/image34.jpe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slide" Target="slide26.xml"/></Relationships>
</file>

<file path=ppt/slides/_rels/slide23.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image" Target="../media/image36.jpe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slide" Target="slide28.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131A7-2CCF-F047-A37B-ED6DAC4AE8AF}"/>
              </a:ext>
            </a:extLst>
          </p:cNvPr>
          <p:cNvSpPr>
            <a:spLocks noGrp="1"/>
          </p:cNvSpPr>
          <p:nvPr>
            <p:ph type="ctrTitle"/>
          </p:nvPr>
        </p:nvSpPr>
        <p:spPr>
          <a:xfrm>
            <a:off x="452062" y="603379"/>
            <a:ext cx="11157735" cy="2387600"/>
          </a:xfrm>
        </p:spPr>
        <p:txBody>
          <a:bodyPr>
            <a:normAutofit/>
          </a:bodyPr>
          <a:lstStyle/>
          <a:p>
            <a:r>
              <a:rPr lang="en-US" sz="7200" b="1" dirty="0">
                <a:solidFill>
                  <a:schemeClr val="bg1"/>
                </a:solidFill>
              </a:rPr>
              <a:t>Sight-Reading Adventures</a:t>
            </a:r>
          </a:p>
        </p:txBody>
      </p:sp>
      <p:sp>
        <p:nvSpPr>
          <p:cNvPr id="3" name="Subtitle 2">
            <a:extLst>
              <a:ext uri="{FF2B5EF4-FFF2-40B4-BE49-F238E27FC236}">
                <a16:creationId xmlns:a16="http://schemas.microsoft.com/office/drawing/2014/main" id="{5F9532AD-EBBD-C346-BD69-2C524368B989}"/>
              </a:ext>
            </a:extLst>
          </p:cNvPr>
          <p:cNvSpPr>
            <a:spLocks noGrp="1"/>
          </p:cNvSpPr>
          <p:nvPr>
            <p:ph type="subTitle" idx="1"/>
          </p:nvPr>
        </p:nvSpPr>
        <p:spPr>
          <a:xfrm>
            <a:off x="1458929" y="3212038"/>
            <a:ext cx="9144000" cy="3249722"/>
          </a:xfrm>
        </p:spPr>
        <p:txBody>
          <a:bodyPr>
            <a:normAutofit fontScale="92500" lnSpcReduction="20000"/>
          </a:bodyPr>
          <a:lstStyle/>
          <a:p>
            <a:r>
              <a:rPr lang="en-US" sz="5700" dirty="0">
                <a:solidFill>
                  <a:schemeClr val="bg1"/>
                </a:solidFill>
              </a:rPr>
              <a:t>At the Mall</a:t>
            </a:r>
          </a:p>
          <a:p>
            <a:r>
              <a:rPr lang="en-US" sz="2800" dirty="0">
                <a:solidFill>
                  <a:schemeClr val="bg1"/>
                </a:solidFill>
              </a:rPr>
              <a:t>Suggested Age- 7</a:t>
            </a:r>
            <a:r>
              <a:rPr lang="en-US" sz="2800" baseline="30000" dirty="0">
                <a:solidFill>
                  <a:schemeClr val="bg1"/>
                </a:solidFill>
              </a:rPr>
              <a:t>th</a:t>
            </a:r>
            <a:r>
              <a:rPr lang="en-US" sz="2800" dirty="0">
                <a:solidFill>
                  <a:schemeClr val="bg1"/>
                </a:solidFill>
              </a:rPr>
              <a:t>-8</a:t>
            </a:r>
            <a:r>
              <a:rPr lang="en-US" sz="2800" baseline="30000" dirty="0">
                <a:solidFill>
                  <a:schemeClr val="bg1"/>
                </a:solidFill>
              </a:rPr>
              <a:t>th</a:t>
            </a:r>
            <a:r>
              <a:rPr lang="en-US" sz="2800" dirty="0">
                <a:solidFill>
                  <a:schemeClr val="bg1"/>
                </a:solidFill>
              </a:rPr>
              <a:t> Grade Treble</a:t>
            </a:r>
          </a:p>
          <a:p>
            <a:r>
              <a:rPr lang="en-US" sz="2800" dirty="0">
                <a:solidFill>
                  <a:schemeClr val="bg1"/>
                </a:solidFill>
              </a:rPr>
              <a:t>Range- S, L, T, D, R, M, F, S (tonic triad skips)</a:t>
            </a:r>
          </a:p>
          <a:p>
            <a:r>
              <a:rPr lang="en-US" sz="2800" dirty="0">
                <a:solidFill>
                  <a:schemeClr val="bg1"/>
                </a:solidFill>
              </a:rPr>
              <a:t>Two-part, Soprano/Alto exercises</a:t>
            </a:r>
          </a:p>
          <a:p>
            <a:endParaRPr lang="en-US" sz="2800" dirty="0">
              <a:solidFill>
                <a:schemeClr val="bg1"/>
              </a:solidFill>
            </a:endParaRPr>
          </a:p>
          <a:p>
            <a:br>
              <a:rPr lang="en-US" sz="2800" dirty="0">
                <a:solidFill>
                  <a:schemeClr val="bg1"/>
                </a:solidFill>
              </a:rPr>
            </a:br>
            <a:r>
              <a:rPr lang="en-US" sz="2800" dirty="0">
                <a:solidFill>
                  <a:schemeClr val="bg1"/>
                </a:solidFill>
              </a:rPr>
              <a:t>by Micah Bland</a:t>
            </a:r>
          </a:p>
        </p:txBody>
      </p:sp>
    </p:spTree>
    <p:extLst>
      <p:ext uri="{BB962C8B-B14F-4D97-AF65-F5344CB8AC3E}">
        <p14:creationId xmlns:p14="http://schemas.microsoft.com/office/powerpoint/2010/main" val="2180329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92D1F-3FC7-A94E-B29C-E9D62BC9735F}"/>
              </a:ext>
            </a:extLst>
          </p:cNvPr>
          <p:cNvSpPr>
            <a:spLocks noGrp="1"/>
          </p:cNvSpPr>
          <p:nvPr>
            <p:ph type="title"/>
          </p:nvPr>
        </p:nvSpPr>
        <p:spPr/>
        <p:txBody>
          <a:bodyPr/>
          <a:lstStyle/>
          <a:p>
            <a:r>
              <a:rPr lang="en-US" b="1" dirty="0">
                <a:solidFill>
                  <a:schemeClr val="bg1"/>
                </a:solidFill>
              </a:rPr>
              <a:t>Instructions</a:t>
            </a:r>
          </a:p>
        </p:txBody>
      </p:sp>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838200" y="1544595"/>
            <a:ext cx="10678296" cy="4930346"/>
          </a:xfrm>
        </p:spPr>
        <p:txBody>
          <a:bodyPr>
            <a:normAutofit lnSpcReduction="10000"/>
          </a:bodyPr>
          <a:lstStyle/>
          <a:p>
            <a:pPr marL="514350" indent="-514350">
              <a:buAutoNum type="arabicParenR"/>
            </a:pPr>
            <a:r>
              <a:rPr lang="en-US" dirty="0">
                <a:solidFill>
                  <a:schemeClr val="bg1"/>
                </a:solidFill>
              </a:rPr>
              <a:t>Upon completing the sight-reading exercise, read the text.  Students then select which path to take.  Students vote for the path by displaying the corresponding Curwen hand sign and singing the designated pitch.</a:t>
            </a:r>
          </a:p>
          <a:p>
            <a:pPr marL="514350" indent="-514350">
              <a:buAutoNum type="arabicParenR"/>
            </a:pPr>
            <a:r>
              <a:rPr lang="en-US" dirty="0">
                <a:solidFill>
                  <a:schemeClr val="bg1"/>
                </a:solidFill>
              </a:rPr>
              <a:t>Click the solfege text of winning path for a direct link to the next slide.</a:t>
            </a:r>
          </a:p>
          <a:p>
            <a:pPr marL="514350" indent="-514350">
              <a:buAutoNum type="arabicParenR"/>
            </a:pPr>
            <a:r>
              <a:rPr lang="en-US" dirty="0">
                <a:solidFill>
                  <a:schemeClr val="bg1"/>
                </a:solidFill>
              </a:rPr>
              <a:t>Students can sight read using any of the following combinations: chant, sing on solfege, or sing text.</a:t>
            </a:r>
          </a:p>
          <a:p>
            <a:pPr marL="514350" indent="-514350">
              <a:buAutoNum type="arabicParenR"/>
            </a:pPr>
            <a:r>
              <a:rPr lang="en-US" dirty="0">
                <a:solidFill>
                  <a:schemeClr val="bg1"/>
                </a:solidFill>
              </a:rPr>
              <a:t>Suggested combinations include</a:t>
            </a:r>
          </a:p>
          <a:p>
            <a:pPr lvl="1"/>
            <a:r>
              <a:rPr lang="en-US" dirty="0">
                <a:solidFill>
                  <a:schemeClr val="bg1"/>
                </a:solidFill>
              </a:rPr>
              <a:t>First reading all sing solfege, second reading all sing text.</a:t>
            </a:r>
          </a:p>
          <a:p>
            <a:pPr lvl="1"/>
            <a:r>
              <a:rPr lang="en-US" dirty="0">
                <a:solidFill>
                  <a:schemeClr val="bg1"/>
                </a:solidFill>
              </a:rPr>
              <a:t>Teacher sings text, students sing solfege.  </a:t>
            </a:r>
          </a:p>
          <a:p>
            <a:pPr lvl="1"/>
            <a:r>
              <a:rPr lang="en-US" dirty="0">
                <a:solidFill>
                  <a:schemeClr val="bg1"/>
                </a:solidFill>
              </a:rPr>
              <a:t>Half of the group sings text other half sings solfege.</a:t>
            </a:r>
          </a:p>
          <a:p>
            <a:pPr marL="0" indent="0">
              <a:buNone/>
            </a:pPr>
            <a:endParaRPr lang="en-US" dirty="0">
              <a:solidFill>
                <a:schemeClr val="bg1"/>
              </a:solidFill>
            </a:endParaRPr>
          </a:p>
        </p:txBody>
      </p:sp>
    </p:spTree>
    <p:extLst>
      <p:ext uri="{BB962C8B-B14F-4D97-AF65-F5344CB8AC3E}">
        <p14:creationId xmlns:p14="http://schemas.microsoft.com/office/powerpoint/2010/main" val="35826425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2ECCCE-38E1-AD41-B4E8-828385FD7B6C}"/>
              </a:ext>
            </a:extLst>
          </p:cNvPr>
          <p:cNvPicPr>
            <a:picLocks noChangeAspect="1"/>
          </p:cNvPicPr>
          <p:nvPr/>
        </p:nvPicPr>
        <p:blipFill>
          <a:blip r:embed="rId2"/>
          <a:stretch>
            <a:fillRect/>
          </a:stretch>
        </p:blipFill>
        <p:spPr>
          <a:xfrm>
            <a:off x="1332632" y="0"/>
            <a:ext cx="9689432" cy="6852009"/>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1332631" y="728167"/>
            <a:ext cx="9689433" cy="4930346"/>
          </a:xfrm>
        </p:spPr>
        <p:txBody>
          <a:bodyPr>
            <a:normAutofit/>
          </a:bodyPr>
          <a:lstStyle/>
          <a:p>
            <a:pPr marL="0" indent="0">
              <a:buNone/>
            </a:pPr>
            <a:r>
              <a:rPr lang="en-US" sz="3600" dirty="0">
                <a:solidFill>
                  <a:schemeClr val="bg1"/>
                </a:solidFill>
                <a:effectLst>
                  <a:glow rad="139700">
                    <a:schemeClr val="accent1">
                      <a:satMod val="175000"/>
                      <a:alpha val="40000"/>
                    </a:schemeClr>
                  </a:glow>
                </a:effectLst>
              </a:rPr>
              <a:t>You want to go to the mall with your friends, but who will drive you? Your uncool older sister can take you now, but your friend Samantha  can drive you in an hour, after she finishes her homework.  </a:t>
            </a:r>
          </a:p>
          <a:p>
            <a:pPr marL="0" indent="0">
              <a:buNone/>
            </a:pPr>
            <a:endParaRPr lang="en-US" sz="3600" dirty="0">
              <a:solidFill>
                <a:schemeClr val="bg1"/>
              </a:solidFill>
              <a:effectLst>
                <a:glow rad="139700">
                  <a:schemeClr val="accent1">
                    <a:satMod val="175000"/>
                    <a:alpha val="40000"/>
                  </a:schemeClr>
                </a:glow>
              </a:effectLst>
            </a:endParaRPr>
          </a:p>
          <a:p>
            <a:pPr marL="0" indent="0">
              <a:buNone/>
            </a:pPr>
            <a:endParaRPr lang="en-US" sz="3600" dirty="0">
              <a:solidFill>
                <a:schemeClr val="bg1"/>
              </a:solidFill>
              <a:effectLst>
                <a:glow rad="139700">
                  <a:schemeClr val="accent1">
                    <a:satMod val="175000"/>
                    <a:alpha val="40000"/>
                  </a:schemeClr>
                </a:glow>
              </a:effectLst>
            </a:endParaRPr>
          </a:p>
          <a:p>
            <a:pPr marL="0" indent="0">
              <a:buNone/>
            </a:pPr>
            <a:r>
              <a:rPr lang="en-US" sz="3600" dirty="0">
                <a:solidFill>
                  <a:schemeClr val="bg1"/>
                </a:solidFill>
                <a:effectLst>
                  <a:glow rad="139700">
                    <a:schemeClr val="accent1">
                      <a:satMod val="175000"/>
                      <a:alpha val="40000"/>
                    </a:schemeClr>
                  </a:glow>
                </a:effectLst>
              </a:rPr>
              <a:t>Choices	Older Sister		Friend Samantha</a:t>
            </a:r>
          </a:p>
          <a:p>
            <a:pPr marL="0" indent="0">
              <a:buNone/>
            </a:pPr>
            <a:r>
              <a:rPr lang="en-US" sz="3600" dirty="0">
                <a:solidFill>
                  <a:schemeClr val="bg1"/>
                </a:solidFill>
                <a:effectLst>
                  <a:glow rad="139700">
                    <a:schemeClr val="accent1">
                      <a:satMod val="175000"/>
                      <a:alpha val="40000"/>
                    </a:schemeClr>
                  </a:glow>
                </a:effectLst>
              </a:rPr>
              <a:t>		       </a:t>
            </a:r>
            <a:r>
              <a:rPr lang="en-US" sz="3600" dirty="0">
                <a:solidFill>
                  <a:schemeClr val="bg1"/>
                </a:solidFill>
                <a:effectLst>
                  <a:glow rad="139700">
                    <a:schemeClr val="accent1">
                      <a:satMod val="175000"/>
                      <a:alpha val="40000"/>
                    </a:schemeClr>
                  </a:glow>
                </a:effectLst>
                <a:hlinkClick r:id="rId3" action="ppaction://hlinksldjump">
                  <a:extLst>
                    <a:ext uri="{A12FA001-AC4F-418D-AE19-62706E023703}">
                      <ahyp:hlinkClr xmlns:ahyp="http://schemas.microsoft.com/office/drawing/2018/hyperlinkcolor" val="tx"/>
                    </a:ext>
                  </a:extLst>
                </a:hlinkClick>
              </a:rPr>
              <a:t>Do</a:t>
            </a:r>
            <a:r>
              <a:rPr lang="en-US" sz="3600" dirty="0">
                <a:solidFill>
                  <a:schemeClr val="bg1"/>
                </a:solidFill>
                <a:effectLst>
                  <a:glow rad="139700">
                    <a:schemeClr val="accent1">
                      <a:satMod val="175000"/>
                      <a:alpha val="40000"/>
                    </a:schemeClr>
                  </a:glow>
                </a:effectLst>
              </a:rPr>
              <a:t>				   </a:t>
            </a:r>
            <a:r>
              <a:rPr lang="en-US" sz="3600" dirty="0">
                <a:solidFill>
                  <a:schemeClr val="bg1"/>
                </a:solidFill>
                <a:effectLst>
                  <a:glow rad="139700">
                    <a:schemeClr val="accent1">
                      <a:satMod val="175000"/>
                      <a:alpha val="40000"/>
                    </a:schemeClr>
                  </a:glow>
                </a:effectLst>
                <a:hlinkClick r:id="rId4" action="ppaction://hlinksldjump">
                  <a:extLst>
                    <a:ext uri="{A12FA001-AC4F-418D-AE19-62706E023703}">
                      <ahyp:hlinkClr xmlns:ahyp="http://schemas.microsoft.com/office/drawing/2018/hyperlinkcolor" val="tx"/>
                    </a:ext>
                  </a:extLst>
                </a:hlinkClick>
              </a:rPr>
              <a:t>Mi</a:t>
            </a:r>
            <a:endParaRPr lang="en-US" dirty="0">
              <a:solidFill>
                <a:schemeClr val="bg1"/>
              </a:solidFill>
              <a:effectLst>
                <a:glow rad="139700">
                  <a:schemeClr val="accent1">
                    <a:satMod val="175000"/>
                    <a:alpha val="40000"/>
                  </a:schemeClr>
                </a:glow>
              </a:effectLst>
            </a:endParaRPr>
          </a:p>
        </p:txBody>
      </p:sp>
    </p:spTree>
    <p:extLst>
      <p:ext uri="{BB962C8B-B14F-4D97-AF65-F5344CB8AC3E}">
        <p14:creationId xmlns:p14="http://schemas.microsoft.com/office/powerpoint/2010/main" val="784187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4F1F37-F18D-F247-8379-7CB751E1B51C}"/>
              </a:ext>
            </a:extLst>
          </p:cNvPr>
          <p:cNvPicPr>
            <a:picLocks noChangeAspect="1"/>
          </p:cNvPicPr>
          <p:nvPr/>
        </p:nvPicPr>
        <p:blipFill>
          <a:blip r:embed="rId2"/>
          <a:stretch>
            <a:fillRect/>
          </a:stretch>
        </p:blipFill>
        <p:spPr>
          <a:xfrm>
            <a:off x="0" y="0"/>
            <a:ext cx="12192000" cy="6862682"/>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674914" y="2698481"/>
            <a:ext cx="10678296" cy="4159519"/>
          </a:xfrm>
        </p:spPr>
        <p:txBody>
          <a:bodyPr>
            <a:normAutofit/>
          </a:bodyPr>
          <a:lstStyle/>
          <a:p>
            <a:pPr marL="0" indent="0">
              <a:buNone/>
            </a:pPr>
            <a:r>
              <a:rPr lang="en-US" sz="3200" dirty="0">
                <a:solidFill>
                  <a:schemeClr val="bg1"/>
                </a:solidFill>
                <a:effectLst>
                  <a:glow rad="139700">
                    <a:schemeClr val="accent1">
                      <a:satMod val="175000"/>
                      <a:alpha val="40000"/>
                    </a:schemeClr>
                  </a:glow>
                </a:effectLst>
              </a:rPr>
              <a:t>Your older sister drives you to the mall.  You’re surprised, she lets you control the radio.  Maybe she’s not so uncool after all.  You meet up with your friends.  What should you do first? Go eat at the food court, or go to your favorite store Forever 21?</a:t>
            </a:r>
          </a:p>
          <a:p>
            <a:pPr marL="0" indent="0">
              <a:buNone/>
            </a:pPr>
            <a:endParaRPr lang="en-US" sz="2400" dirty="0">
              <a:solidFill>
                <a:schemeClr val="bg1"/>
              </a:solidFill>
              <a:effectLst>
                <a:glow rad="139700">
                  <a:schemeClr val="accent1">
                    <a:satMod val="175000"/>
                    <a:alpha val="40000"/>
                  </a:schemeClr>
                </a:glow>
              </a:effectLst>
            </a:endParaRPr>
          </a:p>
          <a:p>
            <a:pPr marL="0" indent="0">
              <a:buNone/>
            </a:pPr>
            <a:r>
              <a:rPr lang="en-US" sz="3200" dirty="0">
                <a:solidFill>
                  <a:schemeClr val="bg1"/>
                </a:solidFill>
                <a:effectLst>
                  <a:glow rad="139700">
                    <a:schemeClr val="accent1">
                      <a:satMod val="175000"/>
                      <a:alpha val="40000"/>
                    </a:schemeClr>
                  </a:glow>
                </a:effectLst>
              </a:rPr>
              <a:t>Choices		Food Court		Forever 21</a:t>
            </a:r>
          </a:p>
          <a:p>
            <a:pPr marL="0" indent="0">
              <a:buNone/>
            </a:pPr>
            <a:r>
              <a:rPr lang="en-US" sz="3200" dirty="0">
                <a:solidFill>
                  <a:schemeClr val="bg1"/>
                </a:solidFill>
                <a:effectLst>
                  <a:glow rad="139700">
                    <a:schemeClr val="accent1">
                      <a:satMod val="175000"/>
                      <a:alpha val="40000"/>
                    </a:schemeClr>
                  </a:glow>
                </a:effectLst>
              </a:rPr>
              <a:t>			       </a:t>
            </a:r>
            <a:r>
              <a:rPr lang="en-US" sz="3200" dirty="0">
                <a:solidFill>
                  <a:schemeClr val="bg1"/>
                </a:solidFill>
                <a:effectLst>
                  <a:glow rad="139700">
                    <a:schemeClr val="accent1">
                      <a:satMod val="175000"/>
                      <a:alpha val="40000"/>
                    </a:schemeClr>
                  </a:glow>
                </a:effectLst>
                <a:hlinkClick r:id="rId3" action="ppaction://hlinksldjump">
                  <a:extLst>
                    <a:ext uri="{A12FA001-AC4F-418D-AE19-62706E023703}">
                      <ahyp:hlinkClr xmlns:ahyp="http://schemas.microsoft.com/office/drawing/2018/hyperlinkcolor" val="tx"/>
                    </a:ext>
                  </a:extLst>
                </a:hlinkClick>
              </a:rPr>
              <a:t>Mi</a:t>
            </a:r>
            <a:r>
              <a:rPr lang="en-US" sz="3200" dirty="0">
                <a:solidFill>
                  <a:schemeClr val="bg1"/>
                </a:solidFill>
                <a:effectLst>
                  <a:glow rad="139700">
                    <a:schemeClr val="accent1">
                      <a:satMod val="175000"/>
                      <a:alpha val="40000"/>
                    </a:schemeClr>
                  </a:glow>
                </a:effectLst>
              </a:rPr>
              <a:t>			       </a:t>
            </a:r>
            <a:r>
              <a:rPr lang="en-US" sz="3200" dirty="0">
                <a:solidFill>
                  <a:schemeClr val="bg1"/>
                </a:solidFill>
                <a:effectLst>
                  <a:glow rad="139700">
                    <a:schemeClr val="accent1">
                      <a:satMod val="175000"/>
                      <a:alpha val="40000"/>
                    </a:schemeClr>
                  </a:glow>
                </a:effectLst>
                <a:hlinkClick r:id="rId4" action="ppaction://hlinksldjump">
                  <a:extLst>
                    <a:ext uri="{A12FA001-AC4F-418D-AE19-62706E023703}">
                      <ahyp:hlinkClr xmlns:ahyp="http://schemas.microsoft.com/office/drawing/2018/hyperlinkcolor" val="tx"/>
                    </a:ext>
                  </a:extLst>
                </a:hlinkClick>
              </a:rPr>
              <a:t>So</a:t>
            </a:r>
            <a:endParaRPr lang="en-US" sz="3200" dirty="0">
              <a:solidFill>
                <a:schemeClr val="bg1"/>
              </a:solidFill>
              <a:effectLst>
                <a:glow rad="139700">
                  <a:schemeClr val="accent1">
                    <a:satMod val="175000"/>
                    <a:alpha val="40000"/>
                  </a:schemeClr>
                </a:glow>
              </a:effectLst>
            </a:endParaRPr>
          </a:p>
        </p:txBody>
      </p:sp>
      <p:pic>
        <p:nvPicPr>
          <p:cNvPr id="5" name="Picture 4">
            <a:extLst>
              <a:ext uri="{FF2B5EF4-FFF2-40B4-BE49-F238E27FC236}">
                <a16:creationId xmlns:a16="http://schemas.microsoft.com/office/drawing/2014/main" id="{9E8E028B-6626-C94B-9261-7A66C7461377}"/>
              </a:ext>
            </a:extLst>
          </p:cNvPr>
          <p:cNvPicPr>
            <a:picLocks noChangeAspect="1"/>
          </p:cNvPicPr>
          <p:nvPr/>
        </p:nvPicPr>
        <p:blipFill>
          <a:blip r:embed="rId5"/>
          <a:stretch>
            <a:fillRect/>
          </a:stretch>
        </p:blipFill>
        <p:spPr>
          <a:xfrm>
            <a:off x="1651000" y="410029"/>
            <a:ext cx="8890000" cy="2032000"/>
          </a:xfrm>
          <a:prstGeom prst="rect">
            <a:avLst/>
          </a:prstGeom>
        </p:spPr>
      </p:pic>
    </p:spTree>
    <p:extLst>
      <p:ext uri="{BB962C8B-B14F-4D97-AF65-F5344CB8AC3E}">
        <p14:creationId xmlns:p14="http://schemas.microsoft.com/office/powerpoint/2010/main" val="3914520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5B6BBC6-516B-6544-A22C-1FC7F3BCC789}"/>
              </a:ext>
            </a:extLst>
          </p:cNvPr>
          <p:cNvPicPr>
            <a:picLocks noChangeAspect="1"/>
          </p:cNvPicPr>
          <p:nvPr/>
        </p:nvPicPr>
        <p:blipFill>
          <a:blip r:embed="rId2"/>
          <a:stretch>
            <a:fillRect/>
          </a:stretch>
        </p:blipFill>
        <p:spPr>
          <a:xfrm>
            <a:off x="6606169" y="2228014"/>
            <a:ext cx="5356193" cy="3563508"/>
          </a:xfrm>
          <a:prstGeom prst="rect">
            <a:avLst/>
          </a:prstGeom>
        </p:spPr>
      </p:pic>
      <p:pic>
        <p:nvPicPr>
          <p:cNvPr id="2" name="Picture 1">
            <a:extLst>
              <a:ext uri="{FF2B5EF4-FFF2-40B4-BE49-F238E27FC236}">
                <a16:creationId xmlns:a16="http://schemas.microsoft.com/office/drawing/2014/main" id="{47B0EDE1-C8FD-914E-A86B-DD2891E0B450}"/>
              </a:ext>
            </a:extLst>
          </p:cNvPr>
          <p:cNvPicPr>
            <a:picLocks noChangeAspect="1"/>
          </p:cNvPicPr>
          <p:nvPr/>
        </p:nvPicPr>
        <p:blipFill>
          <a:blip r:embed="rId3"/>
          <a:stretch>
            <a:fillRect/>
          </a:stretch>
        </p:blipFill>
        <p:spPr>
          <a:xfrm rot="337035">
            <a:off x="343856" y="2746287"/>
            <a:ext cx="5325310" cy="3542961"/>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680652" y="2785566"/>
            <a:ext cx="10678296" cy="3125376"/>
          </a:xfrm>
        </p:spPr>
        <p:txBody>
          <a:bodyPr>
            <a:normAutofit/>
          </a:bodyPr>
          <a:lstStyle/>
          <a:p>
            <a:pPr marL="0" indent="0">
              <a:buNone/>
            </a:pPr>
            <a:r>
              <a:rPr lang="en-US" sz="3200" dirty="0">
                <a:solidFill>
                  <a:schemeClr val="bg1"/>
                </a:solidFill>
                <a:effectLst>
                  <a:glow rad="139700">
                    <a:schemeClr val="accent1">
                      <a:satMod val="175000"/>
                      <a:alpha val="40000"/>
                    </a:schemeClr>
                  </a:glow>
                </a:effectLst>
              </a:rPr>
              <a:t>You get to the food court.  So many choices!  Do you want Chinese food or Pizza?</a:t>
            </a:r>
          </a:p>
          <a:p>
            <a:pPr marL="0" indent="0">
              <a:buNone/>
            </a:pPr>
            <a:endParaRPr lang="en-US" sz="3200" dirty="0">
              <a:solidFill>
                <a:schemeClr val="bg1"/>
              </a:solidFill>
              <a:effectLst>
                <a:glow rad="139700">
                  <a:schemeClr val="accent1">
                    <a:satMod val="175000"/>
                    <a:alpha val="40000"/>
                  </a:schemeClr>
                </a:glow>
              </a:effectLst>
            </a:endParaRPr>
          </a:p>
          <a:p>
            <a:pPr marL="0" indent="0">
              <a:buNone/>
            </a:pPr>
            <a:r>
              <a:rPr lang="en-US" sz="3200" dirty="0">
                <a:solidFill>
                  <a:schemeClr val="bg1"/>
                </a:solidFill>
                <a:effectLst>
                  <a:glow rad="139700">
                    <a:schemeClr val="accent1">
                      <a:satMod val="175000"/>
                      <a:alpha val="40000"/>
                    </a:schemeClr>
                  </a:glow>
                </a:effectLst>
              </a:rPr>
              <a:t>Choices	Chinese Food		Pizza</a:t>
            </a:r>
          </a:p>
          <a:p>
            <a:pPr marL="0" indent="0">
              <a:buNone/>
            </a:pPr>
            <a:r>
              <a:rPr lang="en-US" sz="3200" dirty="0">
                <a:solidFill>
                  <a:schemeClr val="bg1"/>
                </a:solidFill>
                <a:effectLst>
                  <a:glow rad="139700">
                    <a:schemeClr val="accent1">
                      <a:satMod val="175000"/>
                      <a:alpha val="40000"/>
                    </a:schemeClr>
                  </a:glow>
                </a:effectLst>
              </a:rPr>
              <a:t>			</a:t>
            </a:r>
            <a:r>
              <a:rPr lang="en-US" sz="3200" dirty="0">
                <a:solidFill>
                  <a:schemeClr val="bg1"/>
                </a:solidFill>
                <a:effectLst>
                  <a:glow rad="139700">
                    <a:schemeClr val="accent1">
                      <a:satMod val="175000"/>
                      <a:alpha val="40000"/>
                    </a:schemeClr>
                  </a:glow>
                </a:effectLst>
                <a:hlinkClick r:id="rId4" action="ppaction://hlinksldjump">
                  <a:extLst>
                    <a:ext uri="{A12FA001-AC4F-418D-AE19-62706E023703}">
                      <ahyp:hlinkClr xmlns:ahyp="http://schemas.microsoft.com/office/drawing/2018/hyperlinkcolor" val="tx"/>
                    </a:ext>
                  </a:extLst>
                </a:hlinkClick>
              </a:rPr>
              <a:t>So</a:t>
            </a:r>
            <a:r>
              <a:rPr lang="en-US" sz="3200" dirty="0">
                <a:solidFill>
                  <a:schemeClr val="bg1"/>
                </a:solidFill>
                <a:effectLst>
                  <a:glow rad="139700">
                    <a:schemeClr val="accent1">
                      <a:satMod val="175000"/>
                      <a:alpha val="40000"/>
                    </a:schemeClr>
                  </a:glow>
                </a:effectLst>
              </a:rPr>
              <a:t>			  </a:t>
            </a:r>
            <a:r>
              <a:rPr lang="en-US" sz="3200" dirty="0">
                <a:solidFill>
                  <a:schemeClr val="bg1"/>
                </a:solidFill>
                <a:effectLst>
                  <a:glow rad="139700">
                    <a:schemeClr val="accent1">
                      <a:satMod val="175000"/>
                      <a:alpha val="40000"/>
                    </a:schemeClr>
                  </a:glow>
                </a:effectLst>
                <a:hlinkClick r:id="rId5" action="ppaction://hlinksldjump">
                  <a:extLst>
                    <a:ext uri="{A12FA001-AC4F-418D-AE19-62706E023703}">
                      <ahyp:hlinkClr xmlns:ahyp="http://schemas.microsoft.com/office/drawing/2018/hyperlinkcolor" val="tx"/>
                    </a:ext>
                  </a:extLst>
                </a:hlinkClick>
              </a:rPr>
              <a:t>Do</a:t>
            </a:r>
            <a:endParaRPr lang="en-US" sz="3200" dirty="0">
              <a:solidFill>
                <a:schemeClr val="bg1"/>
              </a:solidFill>
              <a:effectLst>
                <a:glow rad="139700">
                  <a:schemeClr val="accent1">
                    <a:satMod val="175000"/>
                    <a:alpha val="40000"/>
                  </a:schemeClr>
                </a:glow>
              </a:effectLst>
            </a:endParaRPr>
          </a:p>
        </p:txBody>
      </p:sp>
      <p:pic>
        <p:nvPicPr>
          <p:cNvPr id="6" name="Picture 5">
            <a:extLst>
              <a:ext uri="{FF2B5EF4-FFF2-40B4-BE49-F238E27FC236}">
                <a16:creationId xmlns:a16="http://schemas.microsoft.com/office/drawing/2014/main" id="{352294AD-2A5D-714C-A58B-164E41BE40CC}"/>
              </a:ext>
            </a:extLst>
          </p:cNvPr>
          <p:cNvPicPr>
            <a:picLocks noChangeAspect="1"/>
          </p:cNvPicPr>
          <p:nvPr/>
        </p:nvPicPr>
        <p:blipFill>
          <a:blip r:embed="rId6"/>
          <a:stretch>
            <a:fillRect/>
          </a:stretch>
        </p:blipFill>
        <p:spPr>
          <a:xfrm>
            <a:off x="1543050" y="528595"/>
            <a:ext cx="8953500" cy="2032000"/>
          </a:xfrm>
          <a:prstGeom prst="rect">
            <a:avLst/>
          </a:prstGeom>
        </p:spPr>
      </p:pic>
    </p:spTree>
    <p:extLst>
      <p:ext uri="{BB962C8B-B14F-4D97-AF65-F5344CB8AC3E}">
        <p14:creationId xmlns:p14="http://schemas.microsoft.com/office/powerpoint/2010/main" val="626555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FB6E21F-2D21-C14D-ABC5-88D1BF5B750F}"/>
              </a:ext>
            </a:extLst>
          </p:cNvPr>
          <p:cNvPicPr>
            <a:picLocks noChangeAspect="1"/>
          </p:cNvPicPr>
          <p:nvPr/>
        </p:nvPicPr>
        <p:blipFill>
          <a:blip r:embed="rId2"/>
          <a:stretch>
            <a:fillRect/>
          </a:stretch>
        </p:blipFill>
        <p:spPr>
          <a:xfrm>
            <a:off x="0" y="-16883"/>
            <a:ext cx="12192000" cy="6884027"/>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756852" y="2709366"/>
            <a:ext cx="10678296" cy="4148634"/>
          </a:xfrm>
        </p:spPr>
        <p:txBody>
          <a:bodyPr>
            <a:normAutofit/>
          </a:bodyPr>
          <a:lstStyle/>
          <a:p>
            <a:pPr marL="0" indent="0">
              <a:buNone/>
            </a:pPr>
            <a:r>
              <a:rPr lang="en-US" sz="3200" dirty="0">
                <a:solidFill>
                  <a:schemeClr val="bg1"/>
                </a:solidFill>
                <a:effectLst>
                  <a:glow rad="139700">
                    <a:schemeClr val="accent1">
                      <a:satMod val="175000"/>
                      <a:alpha val="40000"/>
                    </a:schemeClr>
                  </a:glow>
                </a:effectLst>
              </a:rPr>
              <a:t>You make your way to Forever 21.  It’s your lucky day, the sign on the door says 40% off entire store.  You find so much that you like, but since you’re on a budget you can only get one of them.  Will it be that beautiful skirt or that fantastic tank top?</a:t>
            </a:r>
          </a:p>
          <a:p>
            <a:pPr marL="0" indent="0">
              <a:buNone/>
            </a:pPr>
            <a:endParaRPr lang="en-US" sz="3200" dirty="0">
              <a:solidFill>
                <a:schemeClr val="bg1"/>
              </a:solidFill>
              <a:effectLst>
                <a:glow rad="139700">
                  <a:schemeClr val="accent1">
                    <a:satMod val="175000"/>
                    <a:alpha val="40000"/>
                  </a:schemeClr>
                </a:glow>
              </a:effectLst>
            </a:endParaRPr>
          </a:p>
          <a:p>
            <a:pPr marL="0" indent="0">
              <a:buNone/>
            </a:pPr>
            <a:r>
              <a:rPr lang="en-US" sz="3200" dirty="0">
                <a:solidFill>
                  <a:schemeClr val="bg1"/>
                </a:solidFill>
                <a:effectLst>
                  <a:glow rad="139700">
                    <a:schemeClr val="accent1">
                      <a:satMod val="175000"/>
                      <a:alpha val="40000"/>
                    </a:schemeClr>
                  </a:glow>
                </a:effectLst>
              </a:rPr>
              <a:t>Choices 	Skirt			Tank Top</a:t>
            </a:r>
          </a:p>
          <a:p>
            <a:pPr marL="0" indent="0">
              <a:buNone/>
            </a:pPr>
            <a:r>
              <a:rPr lang="en-US" sz="3200" dirty="0">
                <a:solidFill>
                  <a:schemeClr val="bg1"/>
                </a:solidFill>
                <a:effectLst>
                  <a:glow rad="139700">
                    <a:schemeClr val="accent1">
                      <a:satMod val="175000"/>
                      <a:alpha val="40000"/>
                    </a:schemeClr>
                  </a:glow>
                </a:effectLst>
              </a:rPr>
              <a:t>		  </a:t>
            </a:r>
            <a:r>
              <a:rPr lang="en-US" sz="3200" dirty="0">
                <a:solidFill>
                  <a:schemeClr val="bg1"/>
                </a:solidFill>
                <a:effectLst>
                  <a:glow rad="139700">
                    <a:schemeClr val="accent1">
                      <a:satMod val="175000"/>
                      <a:alpha val="40000"/>
                    </a:schemeClr>
                  </a:glow>
                </a:effectLst>
                <a:hlinkClick r:id="rId3" action="ppaction://hlinksldjump">
                  <a:extLst>
                    <a:ext uri="{A12FA001-AC4F-418D-AE19-62706E023703}">
                      <ahyp:hlinkClr xmlns:ahyp="http://schemas.microsoft.com/office/drawing/2018/hyperlinkcolor" val="tx"/>
                    </a:ext>
                  </a:extLst>
                </a:hlinkClick>
              </a:rPr>
              <a:t>La</a:t>
            </a:r>
            <a:r>
              <a:rPr lang="en-US" sz="3200" dirty="0">
                <a:solidFill>
                  <a:schemeClr val="bg1"/>
                </a:solidFill>
                <a:effectLst>
                  <a:glow rad="139700">
                    <a:schemeClr val="accent1">
                      <a:satMod val="175000"/>
                      <a:alpha val="40000"/>
                    </a:schemeClr>
                  </a:glow>
                </a:effectLst>
              </a:rPr>
              <a:t>	    		     </a:t>
            </a:r>
            <a:r>
              <a:rPr lang="en-US" sz="3200" dirty="0">
                <a:solidFill>
                  <a:schemeClr val="bg1"/>
                </a:solidFill>
                <a:effectLst>
                  <a:glow rad="139700">
                    <a:schemeClr val="accent1">
                      <a:satMod val="175000"/>
                      <a:alpha val="40000"/>
                    </a:schemeClr>
                  </a:glow>
                </a:effectLst>
                <a:hlinkClick r:id="rId4" action="ppaction://hlinksldjump">
                  <a:extLst>
                    <a:ext uri="{A12FA001-AC4F-418D-AE19-62706E023703}">
                      <ahyp:hlinkClr xmlns:ahyp="http://schemas.microsoft.com/office/drawing/2018/hyperlinkcolor" val="tx"/>
                    </a:ext>
                  </a:extLst>
                </a:hlinkClick>
              </a:rPr>
              <a:t>Do</a:t>
            </a:r>
            <a:endParaRPr lang="en-US" sz="3200" dirty="0">
              <a:solidFill>
                <a:schemeClr val="bg1"/>
              </a:solidFill>
              <a:effectLst>
                <a:glow rad="139700">
                  <a:schemeClr val="accent1">
                    <a:satMod val="175000"/>
                    <a:alpha val="40000"/>
                  </a:schemeClr>
                </a:glow>
              </a:effectLst>
            </a:endParaRPr>
          </a:p>
        </p:txBody>
      </p:sp>
      <p:pic>
        <p:nvPicPr>
          <p:cNvPr id="5" name="Picture 4">
            <a:extLst>
              <a:ext uri="{FF2B5EF4-FFF2-40B4-BE49-F238E27FC236}">
                <a16:creationId xmlns:a16="http://schemas.microsoft.com/office/drawing/2014/main" id="{41689153-F201-964A-932B-966083EE7682}"/>
              </a:ext>
            </a:extLst>
          </p:cNvPr>
          <p:cNvPicPr>
            <a:picLocks noChangeAspect="1"/>
          </p:cNvPicPr>
          <p:nvPr/>
        </p:nvPicPr>
        <p:blipFill>
          <a:blip r:embed="rId5"/>
          <a:stretch>
            <a:fillRect/>
          </a:stretch>
        </p:blipFill>
        <p:spPr>
          <a:xfrm>
            <a:off x="1447800" y="410028"/>
            <a:ext cx="9296400" cy="2032000"/>
          </a:xfrm>
          <a:prstGeom prst="rect">
            <a:avLst/>
          </a:prstGeom>
        </p:spPr>
      </p:pic>
    </p:spTree>
    <p:extLst>
      <p:ext uri="{BB962C8B-B14F-4D97-AF65-F5344CB8AC3E}">
        <p14:creationId xmlns:p14="http://schemas.microsoft.com/office/powerpoint/2010/main" val="996193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8BD1734-B072-8241-B324-BBA5CD096FF9}"/>
              </a:ext>
            </a:extLst>
          </p:cNvPr>
          <p:cNvPicPr>
            <a:picLocks noChangeAspect="1"/>
          </p:cNvPicPr>
          <p:nvPr/>
        </p:nvPicPr>
        <p:blipFill>
          <a:blip r:embed="rId2"/>
          <a:stretch>
            <a:fillRect/>
          </a:stretch>
        </p:blipFill>
        <p:spPr>
          <a:xfrm>
            <a:off x="1645787" y="0"/>
            <a:ext cx="9063122" cy="6788093"/>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838200" y="2634343"/>
            <a:ext cx="10678296" cy="4016828"/>
          </a:xfrm>
        </p:spPr>
        <p:txBody>
          <a:bodyPr>
            <a:normAutofit/>
          </a:bodyPr>
          <a:lstStyle/>
          <a:p>
            <a:pPr marL="0" indent="0">
              <a:buNone/>
            </a:pPr>
            <a:r>
              <a:rPr lang="en-US" sz="3200" dirty="0">
                <a:solidFill>
                  <a:schemeClr val="bg1"/>
                </a:solidFill>
                <a:effectLst>
                  <a:glow rad="139700">
                    <a:schemeClr val="accent1">
                      <a:satMod val="175000"/>
                      <a:alpha val="40000"/>
                    </a:schemeClr>
                  </a:glow>
                </a:effectLst>
              </a:rPr>
              <a:t>That Chinese food was great!  On your way out of the food court you notice your favorite movie is now in theatres.  Unfortunately, your friends didn’t bring enough money for the movies.  Do you go to the movies without them or continue shopping?</a:t>
            </a:r>
          </a:p>
          <a:p>
            <a:pPr marL="0" indent="0">
              <a:buNone/>
            </a:pPr>
            <a:endParaRPr lang="en-US" sz="3200" dirty="0">
              <a:solidFill>
                <a:schemeClr val="bg1"/>
              </a:solidFill>
              <a:effectLst>
                <a:glow rad="139700">
                  <a:schemeClr val="accent1">
                    <a:satMod val="175000"/>
                    <a:alpha val="40000"/>
                  </a:schemeClr>
                </a:glow>
              </a:effectLst>
            </a:endParaRPr>
          </a:p>
          <a:p>
            <a:pPr marL="0" indent="0">
              <a:buNone/>
            </a:pPr>
            <a:r>
              <a:rPr lang="en-US" sz="3200" dirty="0">
                <a:solidFill>
                  <a:schemeClr val="bg1"/>
                </a:solidFill>
                <a:effectLst>
                  <a:glow rad="139700">
                    <a:schemeClr val="accent1">
                      <a:satMod val="175000"/>
                      <a:alpha val="40000"/>
                    </a:schemeClr>
                  </a:glow>
                </a:effectLst>
              </a:rPr>
              <a:t>Choices	Movies		Continue Shopping</a:t>
            </a:r>
          </a:p>
          <a:p>
            <a:pPr marL="0" indent="0">
              <a:buNone/>
            </a:pPr>
            <a:r>
              <a:rPr lang="en-US" sz="3200" dirty="0">
                <a:solidFill>
                  <a:schemeClr val="bg1"/>
                </a:solidFill>
                <a:effectLst>
                  <a:glow rad="139700">
                    <a:schemeClr val="accent1">
                      <a:satMod val="175000"/>
                      <a:alpha val="40000"/>
                    </a:schemeClr>
                  </a:glow>
                </a:effectLst>
              </a:rPr>
              <a:t>		    </a:t>
            </a:r>
            <a:r>
              <a:rPr lang="en-US" sz="3200" dirty="0">
                <a:solidFill>
                  <a:schemeClr val="bg1"/>
                </a:solidFill>
                <a:effectLst>
                  <a:glow rad="139700">
                    <a:schemeClr val="accent1">
                      <a:satMod val="175000"/>
                      <a:alpha val="40000"/>
                    </a:schemeClr>
                  </a:glow>
                </a:effectLst>
                <a:hlinkClick r:id="rId3" action="ppaction://hlinksldjump">
                  <a:extLst>
                    <a:ext uri="{A12FA001-AC4F-418D-AE19-62706E023703}">
                      <ahyp:hlinkClr xmlns:ahyp="http://schemas.microsoft.com/office/drawing/2018/hyperlinkcolor" val="tx"/>
                    </a:ext>
                  </a:extLst>
                </a:hlinkClick>
              </a:rPr>
              <a:t>La</a:t>
            </a:r>
            <a:r>
              <a:rPr lang="en-US" sz="3200" dirty="0">
                <a:solidFill>
                  <a:schemeClr val="bg1"/>
                </a:solidFill>
                <a:effectLst>
                  <a:glow rad="139700">
                    <a:schemeClr val="accent1">
                      <a:satMod val="175000"/>
                      <a:alpha val="40000"/>
                    </a:schemeClr>
                  </a:glow>
                </a:effectLst>
              </a:rPr>
              <a:t>				   </a:t>
            </a:r>
            <a:r>
              <a:rPr lang="en-US" sz="3200" dirty="0">
                <a:solidFill>
                  <a:schemeClr val="bg1"/>
                </a:solidFill>
                <a:effectLst>
                  <a:glow rad="139700">
                    <a:schemeClr val="accent1">
                      <a:satMod val="175000"/>
                      <a:alpha val="40000"/>
                    </a:schemeClr>
                  </a:glow>
                </a:effectLst>
                <a:hlinkClick r:id="rId4" action="ppaction://hlinksldjump">
                  <a:extLst>
                    <a:ext uri="{A12FA001-AC4F-418D-AE19-62706E023703}">
                      <ahyp:hlinkClr xmlns:ahyp="http://schemas.microsoft.com/office/drawing/2018/hyperlinkcolor" val="tx"/>
                    </a:ext>
                  </a:extLst>
                </a:hlinkClick>
              </a:rPr>
              <a:t>Do</a:t>
            </a:r>
            <a:endParaRPr lang="en-US" sz="3200" dirty="0">
              <a:solidFill>
                <a:schemeClr val="bg1"/>
              </a:solidFill>
              <a:effectLst>
                <a:glow rad="139700">
                  <a:schemeClr val="accent1">
                    <a:satMod val="175000"/>
                    <a:alpha val="40000"/>
                  </a:schemeClr>
                </a:glow>
              </a:effectLst>
            </a:endParaRPr>
          </a:p>
        </p:txBody>
      </p:sp>
      <p:pic>
        <p:nvPicPr>
          <p:cNvPr id="7" name="Picture 6">
            <a:extLst>
              <a:ext uri="{FF2B5EF4-FFF2-40B4-BE49-F238E27FC236}">
                <a16:creationId xmlns:a16="http://schemas.microsoft.com/office/drawing/2014/main" id="{024C3ADE-01D7-054A-9EFF-29918058D1FB}"/>
              </a:ext>
            </a:extLst>
          </p:cNvPr>
          <p:cNvPicPr>
            <a:picLocks noChangeAspect="1"/>
          </p:cNvPicPr>
          <p:nvPr/>
        </p:nvPicPr>
        <p:blipFill>
          <a:blip r:embed="rId5"/>
          <a:stretch>
            <a:fillRect/>
          </a:stretch>
        </p:blipFill>
        <p:spPr>
          <a:xfrm>
            <a:off x="1471998" y="411255"/>
            <a:ext cx="9410700" cy="2006600"/>
          </a:xfrm>
          <a:prstGeom prst="rect">
            <a:avLst/>
          </a:prstGeom>
        </p:spPr>
      </p:pic>
    </p:spTree>
    <p:extLst>
      <p:ext uri="{BB962C8B-B14F-4D97-AF65-F5344CB8AC3E}">
        <p14:creationId xmlns:p14="http://schemas.microsoft.com/office/powerpoint/2010/main" val="3323560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25349E9-F6FF-1D41-BF2C-35243CC83457}"/>
              </a:ext>
            </a:extLst>
          </p:cNvPr>
          <p:cNvPicPr>
            <a:picLocks noChangeAspect="1"/>
          </p:cNvPicPr>
          <p:nvPr/>
        </p:nvPicPr>
        <p:blipFill>
          <a:blip r:embed="rId2"/>
          <a:stretch>
            <a:fillRect/>
          </a:stretch>
        </p:blipFill>
        <p:spPr>
          <a:xfrm>
            <a:off x="0" y="10885"/>
            <a:ext cx="12192000" cy="6873355"/>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756852" y="2590801"/>
            <a:ext cx="10678296" cy="3266891"/>
          </a:xfrm>
        </p:spPr>
        <p:txBody>
          <a:bodyPr>
            <a:normAutofit/>
          </a:bodyPr>
          <a:lstStyle/>
          <a:p>
            <a:pPr marL="0" indent="0">
              <a:buNone/>
            </a:pPr>
            <a:r>
              <a:rPr lang="en-US" sz="3200" dirty="0">
                <a:solidFill>
                  <a:schemeClr val="bg1"/>
                </a:solidFill>
                <a:effectLst>
                  <a:glow rad="139700">
                    <a:schemeClr val="accent1">
                      <a:satMod val="175000"/>
                      <a:alpha val="40000"/>
                    </a:schemeClr>
                  </a:glow>
                </a:effectLst>
              </a:rPr>
              <a:t>Pizza Yum!  You and your friends return to shopping.  Which store should you go to first American Eagle or Old Navy?</a:t>
            </a:r>
          </a:p>
          <a:p>
            <a:pPr marL="0" indent="0">
              <a:buNone/>
            </a:pPr>
            <a:endParaRPr lang="en-US" sz="3200" dirty="0">
              <a:solidFill>
                <a:schemeClr val="bg1"/>
              </a:solidFill>
              <a:effectLst>
                <a:glow rad="139700">
                  <a:schemeClr val="accent1">
                    <a:satMod val="175000"/>
                    <a:alpha val="40000"/>
                  </a:schemeClr>
                </a:glow>
              </a:effectLst>
            </a:endParaRPr>
          </a:p>
          <a:p>
            <a:pPr marL="0" indent="0">
              <a:buNone/>
            </a:pPr>
            <a:endParaRPr lang="en-US" sz="3200" dirty="0">
              <a:solidFill>
                <a:schemeClr val="bg1"/>
              </a:solidFill>
              <a:effectLst>
                <a:glow rad="139700">
                  <a:schemeClr val="accent1">
                    <a:satMod val="175000"/>
                    <a:alpha val="40000"/>
                  </a:schemeClr>
                </a:glow>
              </a:effectLst>
            </a:endParaRPr>
          </a:p>
          <a:p>
            <a:pPr marL="0" indent="0">
              <a:buNone/>
            </a:pPr>
            <a:r>
              <a:rPr lang="en-US" sz="3200" dirty="0">
                <a:solidFill>
                  <a:schemeClr val="bg1"/>
                </a:solidFill>
                <a:effectLst>
                  <a:glow rad="139700">
                    <a:schemeClr val="accent1">
                      <a:satMod val="175000"/>
                      <a:alpha val="40000"/>
                    </a:schemeClr>
                  </a:glow>
                </a:effectLst>
              </a:rPr>
              <a:t>Choices		American Eagle		Old Navy</a:t>
            </a:r>
          </a:p>
          <a:p>
            <a:pPr marL="0" indent="0">
              <a:buNone/>
            </a:pPr>
            <a:r>
              <a:rPr lang="en-US" sz="3200" dirty="0">
                <a:solidFill>
                  <a:schemeClr val="bg1"/>
                </a:solidFill>
                <a:effectLst>
                  <a:glow rad="139700">
                    <a:schemeClr val="accent1">
                      <a:satMod val="175000"/>
                      <a:alpha val="40000"/>
                    </a:schemeClr>
                  </a:glow>
                </a:effectLst>
              </a:rPr>
              <a:t>				</a:t>
            </a:r>
            <a:r>
              <a:rPr lang="en-US" sz="3200" dirty="0">
                <a:solidFill>
                  <a:schemeClr val="bg1"/>
                </a:solidFill>
                <a:effectLst>
                  <a:glow rad="139700">
                    <a:schemeClr val="accent1">
                      <a:satMod val="175000"/>
                      <a:alpha val="40000"/>
                    </a:schemeClr>
                  </a:glow>
                </a:effectLst>
                <a:hlinkClick r:id="rId3" action="ppaction://hlinksldjump">
                  <a:extLst>
                    <a:ext uri="{A12FA001-AC4F-418D-AE19-62706E023703}">
                      <ahyp:hlinkClr xmlns:ahyp="http://schemas.microsoft.com/office/drawing/2018/hyperlinkcolor" val="tx"/>
                    </a:ext>
                  </a:extLst>
                </a:hlinkClick>
              </a:rPr>
              <a:t>Do</a:t>
            </a:r>
            <a:r>
              <a:rPr lang="en-US" sz="3200" dirty="0">
                <a:solidFill>
                  <a:schemeClr val="bg1"/>
                </a:solidFill>
                <a:effectLst>
                  <a:glow rad="139700">
                    <a:schemeClr val="accent1">
                      <a:satMod val="175000"/>
                      <a:alpha val="40000"/>
                    </a:schemeClr>
                  </a:glow>
                </a:effectLst>
              </a:rPr>
              <a:t>			      </a:t>
            </a:r>
            <a:r>
              <a:rPr lang="en-US" sz="3200" dirty="0">
                <a:solidFill>
                  <a:schemeClr val="bg1"/>
                </a:solidFill>
                <a:effectLst>
                  <a:glow rad="139700">
                    <a:schemeClr val="accent1">
                      <a:satMod val="175000"/>
                      <a:alpha val="40000"/>
                    </a:schemeClr>
                  </a:glow>
                </a:effectLst>
                <a:hlinkClick r:id="rId4" action="ppaction://hlinksldjump">
                  <a:extLst>
                    <a:ext uri="{A12FA001-AC4F-418D-AE19-62706E023703}">
                      <ahyp:hlinkClr xmlns:ahyp="http://schemas.microsoft.com/office/drawing/2018/hyperlinkcolor" val="tx"/>
                    </a:ext>
                  </a:extLst>
                </a:hlinkClick>
              </a:rPr>
              <a:t>La</a:t>
            </a:r>
            <a:endParaRPr lang="en-US" sz="3200" dirty="0">
              <a:solidFill>
                <a:schemeClr val="bg1"/>
              </a:solidFill>
              <a:effectLst>
                <a:glow rad="139700">
                  <a:schemeClr val="accent1">
                    <a:satMod val="175000"/>
                    <a:alpha val="40000"/>
                  </a:schemeClr>
                </a:glow>
              </a:effectLst>
            </a:endParaRPr>
          </a:p>
        </p:txBody>
      </p:sp>
      <p:pic>
        <p:nvPicPr>
          <p:cNvPr id="5" name="Picture 4">
            <a:extLst>
              <a:ext uri="{FF2B5EF4-FFF2-40B4-BE49-F238E27FC236}">
                <a16:creationId xmlns:a16="http://schemas.microsoft.com/office/drawing/2014/main" id="{D4CC8EF1-1963-5B4F-85A4-046970902C27}"/>
              </a:ext>
            </a:extLst>
          </p:cNvPr>
          <p:cNvPicPr>
            <a:picLocks noChangeAspect="1"/>
          </p:cNvPicPr>
          <p:nvPr/>
        </p:nvPicPr>
        <p:blipFill>
          <a:blip r:embed="rId5"/>
          <a:stretch>
            <a:fillRect/>
          </a:stretch>
        </p:blipFill>
        <p:spPr>
          <a:xfrm>
            <a:off x="1593850" y="292100"/>
            <a:ext cx="9004300" cy="2006600"/>
          </a:xfrm>
          <a:prstGeom prst="rect">
            <a:avLst/>
          </a:prstGeom>
        </p:spPr>
      </p:pic>
    </p:spTree>
    <p:extLst>
      <p:ext uri="{BB962C8B-B14F-4D97-AF65-F5344CB8AC3E}">
        <p14:creationId xmlns:p14="http://schemas.microsoft.com/office/powerpoint/2010/main" val="3089409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4494521-4B4F-7247-AFB5-DC69106510C1}"/>
              </a:ext>
            </a:extLst>
          </p:cNvPr>
          <p:cNvPicPr>
            <a:picLocks noChangeAspect="1"/>
          </p:cNvPicPr>
          <p:nvPr/>
        </p:nvPicPr>
        <p:blipFill>
          <a:blip r:embed="rId2"/>
          <a:stretch>
            <a:fillRect/>
          </a:stretch>
        </p:blipFill>
        <p:spPr>
          <a:xfrm>
            <a:off x="6437856" y="0"/>
            <a:ext cx="5754144" cy="6858000"/>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838200" y="2883538"/>
            <a:ext cx="10678296" cy="3898262"/>
          </a:xfrm>
        </p:spPr>
        <p:txBody>
          <a:bodyPr>
            <a:normAutofit/>
          </a:bodyPr>
          <a:lstStyle/>
          <a:p>
            <a:pPr marL="0" indent="0">
              <a:buNone/>
            </a:pPr>
            <a:r>
              <a:rPr lang="en-US" sz="3000" dirty="0">
                <a:solidFill>
                  <a:schemeClr val="bg1"/>
                </a:solidFill>
                <a:effectLst>
                  <a:glow rad="139700">
                    <a:schemeClr val="tx1">
                      <a:alpha val="40000"/>
                    </a:schemeClr>
                  </a:glow>
                </a:effectLst>
              </a:rPr>
              <a:t>You get the skirt, but oh no!  You realize you were in such a rush to get to the mall that you forgot your money.  Do you call your dad to bring you money or do you put the skirt back and hope it’s there tomorrow?</a:t>
            </a:r>
          </a:p>
          <a:p>
            <a:pPr marL="0" indent="0">
              <a:buNone/>
            </a:pPr>
            <a:endParaRPr lang="en-US" sz="3000" dirty="0">
              <a:solidFill>
                <a:schemeClr val="bg1"/>
              </a:solidFill>
              <a:effectLst>
                <a:glow rad="139700">
                  <a:schemeClr val="tx1">
                    <a:alpha val="40000"/>
                  </a:schemeClr>
                </a:glow>
              </a:effectLst>
            </a:endParaRPr>
          </a:p>
          <a:p>
            <a:pPr marL="0" indent="0">
              <a:buNone/>
            </a:pPr>
            <a:r>
              <a:rPr lang="en-US" sz="3000" dirty="0">
                <a:solidFill>
                  <a:schemeClr val="bg1"/>
                </a:solidFill>
                <a:effectLst>
                  <a:glow rad="139700">
                    <a:schemeClr val="tx1">
                      <a:alpha val="40000"/>
                    </a:schemeClr>
                  </a:glow>
                </a:effectLst>
              </a:rPr>
              <a:t>Choices	Call Dad		Return tomorrow</a:t>
            </a:r>
          </a:p>
          <a:p>
            <a:pPr marL="0" indent="0">
              <a:buNone/>
            </a:pPr>
            <a:r>
              <a:rPr lang="en-US" sz="3000" dirty="0">
                <a:solidFill>
                  <a:schemeClr val="bg1"/>
                </a:solidFill>
                <a:effectLst>
                  <a:glow rad="139700">
                    <a:schemeClr val="tx1">
                      <a:alpha val="40000"/>
                    </a:schemeClr>
                  </a:glow>
                </a:effectLst>
              </a:rPr>
              <a:t>		     </a:t>
            </a:r>
            <a:r>
              <a:rPr lang="en-US" sz="3000" dirty="0">
                <a:solidFill>
                  <a:schemeClr val="bg1"/>
                </a:solidFill>
                <a:effectLst>
                  <a:glow rad="139700">
                    <a:schemeClr val="tx1">
                      <a:alpha val="40000"/>
                    </a:schemeClr>
                  </a:glow>
                </a:effectLst>
                <a:hlinkClick r:id="rId3" action="ppaction://hlinksldjump">
                  <a:extLst>
                    <a:ext uri="{A12FA001-AC4F-418D-AE19-62706E023703}">
                      <ahyp:hlinkClr xmlns:ahyp="http://schemas.microsoft.com/office/drawing/2018/hyperlinkcolor" val="tx"/>
                    </a:ext>
                  </a:extLst>
                </a:hlinkClick>
              </a:rPr>
              <a:t>So</a:t>
            </a:r>
            <a:r>
              <a:rPr lang="en-US" sz="3000" dirty="0">
                <a:solidFill>
                  <a:schemeClr val="bg1"/>
                </a:solidFill>
                <a:effectLst>
                  <a:glow rad="139700">
                    <a:schemeClr val="tx1">
                      <a:alpha val="40000"/>
                    </a:schemeClr>
                  </a:glow>
                </a:effectLst>
              </a:rPr>
              <a:t>				  </a:t>
            </a:r>
            <a:r>
              <a:rPr lang="en-US" sz="3000" dirty="0">
                <a:solidFill>
                  <a:schemeClr val="bg1"/>
                </a:solidFill>
                <a:effectLst>
                  <a:glow rad="139700">
                    <a:schemeClr val="tx1">
                      <a:alpha val="40000"/>
                    </a:schemeClr>
                  </a:glow>
                </a:effectLst>
                <a:hlinkClick r:id="rId4" action="ppaction://hlinksldjump">
                  <a:extLst>
                    <a:ext uri="{A12FA001-AC4F-418D-AE19-62706E023703}">
                      <ahyp:hlinkClr xmlns:ahyp="http://schemas.microsoft.com/office/drawing/2018/hyperlinkcolor" val="tx"/>
                    </a:ext>
                  </a:extLst>
                </a:hlinkClick>
              </a:rPr>
              <a:t>Do</a:t>
            </a:r>
            <a:endParaRPr lang="en-US" sz="3000" dirty="0">
              <a:solidFill>
                <a:schemeClr val="bg1"/>
              </a:solidFill>
              <a:effectLst>
                <a:glow rad="139700">
                  <a:schemeClr val="tx1">
                    <a:alpha val="40000"/>
                  </a:schemeClr>
                </a:glow>
              </a:effectLst>
            </a:endParaRPr>
          </a:p>
          <a:p>
            <a:pPr marL="0" indent="0">
              <a:buNone/>
            </a:pPr>
            <a:r>
              <a:rPr lang="en-US" dirty="0">
                <a:solidFill>
                  <a:schemeClr val="bg1"/>
                </a:solidFill>
                <a:effectLst>
                  <a:glow rad="139700">
                    <a:schemeClr val="accent1">
                      <a:satMod val="175000"/>
                      <a:alpha val="40000"/>
                    </a:schemeClr>
                  </a:glow>
                </a:effectLst>
              </a:rPr>
              <a:t> </a:t>
            </a:r>
          </a:p>
        </p:txBody>
      </p:sp>
      <p:pic>
        <p:nvPicPr>
          <p:cNvPr id="5" name="Picture 4">
            <a:extLst>
              <a:ext uri="{FF2B5EF4-FFF2-40B4-BE49-F238E27FC236}">
                <a16:creationId xmlns:a16="http://schemas.microsoft.com/office/drawing/2014/main" id="{3C755B0B-CC51-6B49-B2B3-BD8057182B92}"/>
              </a:ext>
            </a:extLst>
          </p:cNvPr>
          <p:cNvPicPr>
            <a:picLocks noChangeAspect="1"/>
          </p:cNvPicPr>
          <p:nvPr/>
        </p:nvPicPr>
        <p:blipFill>
          <a:blip r:embed="rId5"/>
          <a:stretch>
            <a:fillRect/>
          </a:stretch>
        </p:blipFill>
        <p:spPr>
          <a:xfrm>
            <a:off x="1554548" y="541295"/>
            <a:ext cx="9245600" cy="2006600"/>
          </a:xfrm>
          <a:prstGeom prst="rect">
            <a:avLst/>
          </a:prstGeom>
        </p:spPr>
      </p:pic>
    </p:spTree>
    <p:extLst>
      <p:ext uri="{BB962C8B-B14F-4D97-AF65-F5344CB8AC3E}">
        <p14:creationId xmlns:p14="http://schemas.microsoft.com/office/powerpoint/2010/main" val="431942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597E2F1-3249-1B48-9E81-845605DF566F}"/>
              </a:ext>
            </a:extLst>
          </p:cNvPr>
          <p:cNvPicPr>
            <a:picLocks noChangeAspect="1"/>
          </p:cNvPicPr>
          <p:nvPr/>
        </p:nvPicPr>
        <p:blipFill>
          <a:blip r:embed="rId2"/>
          <a:stretch>
            <a:fillRect/>
          </a:stretch>
        </p:blipFill>
        <p:spPr>
          <a:xfrm>
            <a:off x="-1" y="9144"/>
            <a:ext cx="12192001" cy="6937392"/>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756851" y="2764972"/>
            <a:ext cx="10678296" cy="3820886"/>
          </a:xfrm>
        </p:spPr>
        <p:txBody>
          <a:bodyPr>
            <a:normAutofit/>
          </a:bodyPr>
          <a:lstStyle/>
          <a:p>
            <a:pPr marL="0" indent="0">
              <a:buNone/>
            </a:pPr>
            <a:r>
              <a:rPr lang="en-US" sz="3200" dirty="0">
                <a:solidFill>
                  <a:schemeClr val="bg1"/>
                </a:solidFill>
                <a:effectLst>
                  <a:glow rad="139700">
                    <a:schemeClr val="accent1">
                      <a:satMod val="175000"/>
                      <a:alpha val="40000"/>
                    </a:schemeClr>
                  </a:glow>
                </a:effectLst>
              </a:rPr>
              <a:t>You try on the tank top. It fits perfectly! But oh no!  You realize you were in such a rush to get to the mall that you forgot your money.  Do you call your dad to bring you money, or do you put the skirt back and hope it’s there tomorrow?</a:t>
            </a:r>
          </a:p>
          <a:p>
            <a:pPr marL="0" indent="0">
              <a:buNone/>
            </a:pPr>
            <a:endParaRPr lang="en-US" sz="3200" dirty="0">
              <a:solidFill>
                <a:schemeClr val="bg1"/>
              </a:solidFill>
              <a:effectLst>
                <a:glow rad="139700">
                  <a:schemeClr val="accent1">
                    <a:satMod val="175000"/>
                    <a:alpha val="40000"/>
                  </a:schemeClr>
                </a:glow>
              </a:effectLst>
            </a:endParaRPr>
          </a:p>
          <a:p>
            <a:pPr marL="0" indent="0">
              <a:buNone/>
            </a:pPr>
            <a:r>
              <a:rPr lang="en-US" sz="3200" dirty="0">
                <a:solidFill>
                  <a:schemeClr val="bg1"/>
                </a:solidFill>
                <a:effectLst>
                  <a:glow rad="139700">
                    <a:schemeClr val="accent1">
                      <a:satMod val="175000"/>
                      <a:alpha val="40000"/>
                    </a:schemeClr>
                  </a:glow>
                </a:effectLst>
              </a:rPr>
              <a:t>Choices		Call Dad		Return Tomorrow </a:t>
            </a:r>
          </a:p>
          <a:p>
            <a:pPr marL="0" indent="0">
              <a:buNone/>
            </a:pPr>
            <a:r>
              <a:rPr lang="en-US" sz="3200" dirty="0">
                <a:solidFill>
                  <a:schemeClr val="bg1"/>
                </a:solidFill>
                <a:effectLst>
                  <a:glow rad="139700">
                    <a:schemeClr val="accent1">
                      <a:satMod val="175000"/>
                      <a:alpha val="40000"/>
                    </a:schemeClr>
                  </a:glow>
                </a:effectLst>
              </a:rPr>
              <a:t>			     </a:t>
            </a:r>
            <a:r>
              <a:rPr lang="en-US" sz="3200" dirty="0">
                <a:solidFill>
                  <a:schemeClr val="bg1"/>
                </a:solidFill>
                <a:effectLst>
                  <a:glow rad="139700">
                    <a:schemeClr val="accent1">
                      <a:satMod val="175000"/>
                      <a:alpha val="40000"/>
                    </a:schemeClr>
                  </a:glow>
                </a:effectLst>
                <a:hlinkClick r:id="rId3" action="ppaction://hlinksldjump">
                  <a:extLst>
                    <a:ext uri="{A12FA001-AC4F-418D-AE19-62706E023703}">
                      <ahyp:hlinkClr xmlns:ahyp="http://schemas.microsoft.com/office/drawing/2018/hyperlinkcolor" val="tx"/>
                    </a:ext>
                  </a:extLst>
                </a:hlinkClick>
              </a:rPr>
              <a:t>So</a:t>
            </a:r>
            <a:r>
              <a:rPr lang="en-US" sz="3200" dirty="0">
                <a:solidFill>
                  <a:schemeClr val="bg1"/>
                </a:solidFill>
                <a:effectLst>
                  <a:glow rad="139700">
                    <a:schemeClr val="accent1">
                      <a:satMod val="175000"/>
                      <a:alpha val="40000"/>
                    </a:schemeClr>
                  </a:glow>
                </a:effectLst>
              </a:rPr>
              <a:t>				 </a:t>
            </a:r>
            <a:r>
              <a:rPr lang="en-US" sz="3200" dirty="0">
                <a:solidFill>
                  <a:schemeClr val="bg1"/>
                </a:solidFill>
                <a:effectLst>
                  <a:glow rad="139700">
                    <a:schemeClr val="accent1">
                      <a:satMod val="175000"/>
                      <a:alpha val="40000"/>
                    </a:schemeClr>
                  </a:glow>
                </a:effectLst>
                <a:hlinkClick r:id="rId4" action="ppaction://hlinksldjump">
                  <a:extLst>
                    <a:ext uri="{A12FA001-AC4F-418D-AE19-62706E023703}">
                      <ahyp:hlinkClr xmlns:ahyp="http://schemas.microsoft.com/office/drawing/2018/hyperlinkcolor" val="tx"/>
                    </a:ext>
                  </a:extLst>
                </a:hlinkClick>
              </a:rPr>
              <a:t>Do</a:t>
            </a:r>
            <a:endParaRPr lang="en-US" sz="3200" dirty="0">
              <a:solidFill>
                <a:schemeClr val="bg1"/>
              </a:solidFill>
              <a:effectLst>
                <a:glow rad="139700">
                  <a:schemeClr val="accent1">
                    <a:satMod val="175000"/>
                    <a:alpha val="40000"/>
                  </a:schemeClr>
                </a:glow>
              </a:effectLst>
            </a:endParaRPr>
          </a:p>
          <a:p>
            <a:pPr marL="0" indent="0">
              <a:buNone/>
            </a:pPr>
            <a:endParaRPr lang="en-US" dirty="0">
              <a:solidFill>
                <a:schemeClr val="bg1"/>
              </a:solidFill>
            </a:endParaRPr>
          </a:p>
        </p:txBody>
      </p:sp>
      <p:pic>
        <p:nvPicPr>
          <p:cNvPr id="5" name="Picture 4">
            <a:extLst>
              <a:ext uri="{FF2B5EF4-FFF2-40B4-BE49-F238E27FC236}">
                <a16:creationId xmlns:a16="http://schemas.microsoft.com/office/drawing/2014/main" id="{5DE9134C-6598-6948-ABDD-D8DE9569AC89}"/>
              </a:ext>
            </a:extLst>
          </p:cNvPr>
          <p:cNvPicPr>
            <a:picLocks noChangeAspect="1"/>
          </p:cNvPicPr>
          <p:nvPr/>
        </p:nvPicPr>
        <p:blipFill>
          <a:blip r:embed="rId5"/>
          <a:stretch>
            <a:fillRect/>
          </a:stretch>
        </p:blipFill>
        <p:spPr>
          <a:xfrm>
            <a:off x="1473199" y="541295"/>
            <a:ext cx="9245600" cy="2006600"/>
          </a:xfrm>
          <a:prstGeom prst="rect">
            <a:avLst/>
          </a:prstGeom>
        </p:spPr>
      </p:pic>
    </p:spTree>
    <p:extLst>
      <p:ext uri="{BB962C8B-B14F-4D97-AF65-F5344CB8AC3E}">
        <p14:creationId xmlns:p14="http://schemas.microsoft.com/office/powerpoint/2010/main" val="217375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24F53FB-2437-BC4E-A08B-D8D432B4DA10}"/>
              </a:ext>
            </a:extLst>
          </p:cNvPr>
          <p:cNvPicPr>
            <a:picLocks noChangeAspect="1"/>
          </p:cNvPicPr>
          <p:nvPr/>
        </p:nvPicPr>
        <p:blipFill>
          <a:blip r:embed="rId2"/>
          <a:stretch>
            <a:fillRect/>
          </a:stretch>
        </p:blipFill>
        <p:spPr>
          <a:xfrm>
            <a:off x="682927" y="-4682"/>
            <a:ext cx="10315074" cy="6862682"/>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682927" y="151797"/>
            <a:ext cx="10315075" cy="4930346"/>
          </a:xfrm>
        </p:spPr>
        <p:txBody>
          <a:bodyPr>
            <a:normAutofit/>
          </a:bodyPr>
          <a:lstStyle/>
          <a:p>
            <a:pPr marL="0" indent="0">
              <a:buNone/>
            </a:pPr>
            <a:r>
              <a:rPr lang="en-US" sz="3200" dirty="0">
                <a:solidFill>
                  <a:schemeClr val="bg1"/>
                </a:solidFill>
              </a:rPr>
              <a:t>You go to the movies without your friends.  It was a great movie, but while leaving you check your phone and see your friends sent you a picture.  It just so happened that Ariana Grande was shopping in the store they went to, and they got to meet her!  What a bummer, you missed out!</a:t>
            </a:r>
          </a:p>
        </p:txBody>
      </p:sp>
    </p:spTree>
    <p:extLst>
      <p:ext uri="{BB962C8B-B14F-4D97-AF65-F5344CB8AC3E}">
        <p14:creationId xmlns:p14="http://schemas.microsoft.com/office/powerpoint/2010/main" val="17337625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E3BC785-6510-F347-B0B2-201828DCCE3F}"/>
              </a:ext>
            </a:extLst>
          </p:cNvPr>
          <p:cNvPicPr>
            <a:picLocks noChangeAspect="1"/>
          </p:cNvPicPr>
          <p:nvPr/>
        </p:nvPicPr>
        <p:blipFill>
          <a:blip r:embed="rId2"/>
          <a:stretch>
            <a:fillRect/>
          </a:stretch>
        </p:blipFill>
        <p:spPr>
          <a:xfrm>
            <a:off x="838200" y="0"/>
            <a:ext cx="10308038" cy="6858000"/>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838200" y="963827"/>
            <a:ext cx="10678296" cy="4930346"/>
          </a:xfrm>
        </p:spPr>
        <p:txBody>
          <a:bodyPr>
            <a:normAutofit/>
          </a:bodyPr>
          <a:lstStyle/>
          <a:p>
            <a:pPr marL="0" indent="0">
              <a:buNone/>
            </a:pPr>
            <a:r>
              <a:rPr lang="en-US" sz="3200" dirty="0">
                <a:solidFill>
                  <a:schemeClr val="bg1"/>
                </a:solidFill>
                <a:effectLst>
                  <a:glow rad="139700">
                    <a:schemeClr val="tx1">
                      <a:alpha val="40000"/>
                    </a:schemeClr>
                  </a:glow>
                </a:effectLst>
              </a:rPr>
              <a:t>You continue shopping.  You walk into a really expensive store just to browse, and you see her. . . It’s Ariana Grande!  You can’t believe it. You calmly walk over to her and ask for a picture.  She says “yes, I’d be happy to.”  What a great day! </a:t>
            </a:r>
          </a:p>
        </p:txBody>
      </p:sp>
      <p:pic>
        <p:nvPicPr>
          <p:cNvPr id="4" name="Picture 3">
            <a:extLst>
              <a:ext uri="{FF2B5EF4-FFF2-40B4-BE49-F238E27FC236}">
                <a16:creationId xmlns:a16="http://schemas.microsoft.com/office/drawing/2014/main" id="{95AAC569-F325-4D40-AD61-8797763C9A66}"/>
              </a:ext>
            </a:extLst>
          </p:cNvPr>
          <p:cNvPicPr>
            <a:picLocks noChangeAspect="1"/>
          </p:cNvPicPr>
          <p:nvPr/>
        </p:nvPicPr>
        <p:blipFill>
          <a:blip r:embed="rId3"/>
          <a:stretch>
            <a:fillRect/>
          </a:stretch>
        </p:blipFill>
        <p:spPr>
          <a:xfrm>
            <a:off x="1420219" y="4094058"/>
            <a:ext cx="9144000" cy="2006600"/>
          </a:xfrm>
          <a:prstGeom prst="rect">
            <a:avLst/>
          </a:prstGeom>
        </p:spPr>
      </p:pic>
    </p:spTree>
    <p:extLst>
      <p:ext uri="{BB962C8B-B14F-4D97-AF65-F5344CB8AC3E}">
        <p14:creationId xmlns:p14="http://schemas.microsoft.com/office/powerpoint/2010/main" val="441320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9FC1AB3-FF6F-AC46-9E1E-56C8A6696AEC}"/>
              </a:ext>
            </a:extLst>
          </p:cNvPr>
          <p:cNvPicPr>
            <a:picLocks noChangeAspect="1"/>
          </p:cNvPicPr>
          <p:nvPr/>
        </p:nvPicPr>
        <p:blipFill>
          <a:blip r:embed="rId2"/>
          <a:stretch>
            <a:fillRect/>
          </a:stretch>
        </p:blipFill>
        <p:spPr>
          <a:xfrm>
            <a:off x="838200" y="0"/>
            <a:ext cx="10678296" cy="6884028"/>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838200" y="3538172"/>
            <a:ext cx="10678296" cy="2972976"/>
          </a:xfrm>
        </p:spPr>
        <p:txBody>
          <a:bodyPr>
            <a:normAutofit/>
          </a:bodyPr>
          <a:lstStyle/>
          <a:p>
            <a:pPr marL="0" indent="0">
              <a:buNone/>
            </a:pPr>
            <a:r>
              <a:rPr lang="en-US" sz="3200" dirty="0">
                <a:solidFill>
                  <a:schemeClr val="bg1"/>
                </a:solidFill>
                <a:effectLst>
                  <a:glow rad="139700">
                    <a:schemeClr val="accent1">
                      <a:satMod val="175000"/>
                      <a:alpha val="40000"/>
                    </a:schemeClr>
                  </a:glow>
                </a:effectLst>
              </a:rPr>
              <a:t>You Facetime your dad for the money.  You put on your best pleading face and say, “Daddy, can you bring me some money for this skirt.”  In response your dad says, “let me see the skirt.”  Hopeful, you hold it up to show him.  To your disappointment he says, ”No way, that skirt is too short!”</a:t>
            </a:r>
          </a:p>
        </p:txBody>
      </p:sp>
      <p:pic>
        <p:nvPicPr>
          <p:cNvPr id="5" name="Picture 4">
            <a:extLst>
              <a:ext uri="{FF2B5EF4-FFF2-40B4-BE49-F238E27FC236}">
                <a16:creationId xmlns:a16="http://schemas.microsoft.com/office/drawing/2014/main" id="{8A19F8EE-FE96-1549-9AC7-7D7A89294779}"/>
              </a:ext>
            </a:extLst>
          </p:cNvPr>
          <p:cNvPicPr>
            <a:picLocks noChangeAspect="1"/>
          </p:cNvPicPr>
          <p:nvPr/>
        </p:nvPicPr>
        <p:blipFill>
          <a:blip r:embed="rId3"/>
          <a:stretch>
            <a:fillRect/>
          </a:stretch>
        </p:blipFill>
        <p:spPr>
          <a:xfrm>
            <a:off x="1776798" y="714986"/>
            <a:ext cx="8801100" cy="2108200"/>
          </a:xfrm>
          <a:prstGeom prst="rect">
            <a:avLst/>
          </a:prstGeom>
        </p:spPr>
      </p:pic>
    </p:spTree>
    <p:extLst>
      <p:ext uri="{BB962C8B-B14F-4D97-AF65-F5344CB8AC3E}">
        <p14:creationId xmlns:p14="http://schemas.microsoft.com/office/powerpoint/2010/main" val="35724765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0B131A4-2B4D-FC41-87F2-8AA82919442E}"/>
              </a:ext>
            </a:extLst>
          </p:cNvPr>
          <p:cNvPicPr>
            <a:picLocks noChangeAspect="1"/>
          </p:cNvPicPr>
          <p:nvPr/>
        </p:nvPicPr>
        <p:blipFill>
          <a:blip r:embed="rId2"/>
          <a:stretch>
            <a:fillRect/>
          </a:stretch>
        </p:blipFill>
        <p:spPr>
          <a:xfrm>
            <a:off x="0" y="-1"/>
            <a:ext cx="12192000" cy="6852009"/>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756852" y="3242766"/>
            <a:ext cx="10678296" cy="2123891"/>
          </a:xfrm>
        </p:spPr>
        <p:txBody>
          <a:bodyPr>
            <a:normAutofit/>
          </a:bodyPr>
          <a:lstStyle/>
          <a:p>
            <a:pPr marL="0" indent="0">
              <a:buNone/>
            </a:pPr>
            <a:r>
              <a:rPr lang="en-US" sz="3200" dirty="0">
                <a:solidFill>
                  <a:schemeClr val="bg1"/>
                </a:solidFill>
                <a:effectLst>
                  <a:glow rad="139700">
                    <a:schemeClr val="accent1">
                      <a:satMod val="175000"/>
                      <a:alpha val="40000"/>
                    </a:schemeClr>
                  </a:glow>
                </a:effectLst>
              </a:rPr>
              <a:t>You Facetime your dad for the money.  You put on your best pleading face and say, “Daddy, there’s this really cute tank top.”  In response your dad says, “Get a job and you can buy all the clothes you want!”  </a:t>
            </a:r>
          </a:p>
        </p:txBody>
      </p:sp>
      <p:pic>
        <p:nvPicPr>
          <p:cNvPr id="5" name="Picture 4">
            <a:extLst>
              <a:ext uri="{FF2B5EF4-FFF2-40B4-BE49-F238E27FC236}">
                <a16:creationId xmlns:a16="http://schemas.microsoft.com/office/drawing/2014/main" id="{067C0B1A-2178-1143-9306-1A0BC5C64D11}"/>
              </a:ext>
            </a:extLst>
          </p:cNvPr>
          <p:cNvPicPr>
            <a:picLocks noChangeAspect="1"/>
          </p:cNvPicPr>
          <p:nvPr/>
        </p:nvPicPr>
        <p:blipFill>
          <a:blip r:embed="rId3"/>
          <a:stretch>
            <a:fillRect/>
          </a:stretch>
        </p:blipFill>
        <p:spPr>
          <a:xfrm>
            <a:off x="1695450" y="720909"/>
            <a:ext cx="8801100" cy="2108200"/>
          </a:xfrm>
          <a:prstGeom prst="rect">
            <a:avLst/>
          </a:prstGeom>
        </p:spPr>
      </p:pic>
    </p:spTree>
    <p:extLst>
      <p:ext uri="{BB962C8B-B14F-4D97-AF65-F5344CB8AC3E}">
        <p14:creationId xmlns:p14="http://schemas.microsoft.com/office/powerpoint/2010/main" val="32190732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18C2CB2-9996-A243-B036-A04A145044FF}"/>
              </a:ext>
            </a:extLst>
          </p:cNvPr>
          <p:cNvPicPr>
            <a:picLocks noChangeAspect="1"/>
          </p:cNvPicPr>
          <p:nvPr/>
        </p:nvPicPr>
        <p:blipFill>
          <a:blip r:embed="rId2"/>
          <a:stretch>
            <a:fillRect/>
          </a:stretch>
        </p:blipFill>
        <p:spPr>
          <a:xfrm>
            <a:off x="0" y="-1"/>
            <a:ext cx="12192000" cy="6852009"/>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756852" y="3264538"/>
            <a:ext cx="10678296" cy="2298062"/>
          </a:xfrm>
        </p:spPr>
        <p:txBody>
          <a:bodyPr>
            <a:normAutofit/>
          </a:bodyPr>
          <a:lstStyle/>
          <a:p>
            <a:pPr marL="0" indent="0">
              <a:buNone/>
            </a:pPr>
            <a:r>
              <a:rPr lang="en-US" sz="3200" dirty="0">
                <a:solidFill>
                  <a:schemeClr val="bg1"/>
                </a:solidFill>
                <a:effectLst>
                  <a:glow rad="139700">
                    <a:schemeClr val="accent1">
                      <a:satMod val="175000"/>
                      <a:alpha val="40000"/>
                    </a:schemeClr>
                  </a:glow>
                </a:effectLst>
              </a:rPr>
              <a:t>You return the next day for the item.  It’s your lucky day!  Not only is it still there, but its an extra $10 dollars off.  Patience really pays off.</a:t>
            </a:r>
          </a:p>
        </p:txBody>
      </p:sp>
      <p:pic>
        <p:nvPicPr>
          <p:cNvPr id="5" name="Picture 4">
            <a:extLst>
              <a:ext uri="{FF2B5EF4-FFF2-40B4-BE49-F238E27FC236}">
                <a16:creationId xmlns:a16="http://schemas.microsoft.com/office/drawing/2014/main" id="{5E274D2B-DEE3-1C41-B6F0-BBA22E1106B8}"/>
              </a:ext>
            </a:extLst>
          </p:cNvPr>
          <p:cNvPicPr>
            <a:picLocks noChangeAspect="1"/>
          </p:cNvPicPr>
          <p:nvPr/>
        </p:nvPicPr>
        <p:blipFill>
          <a:blip r:embed="rId3"/>
          <a:stretch>
            <a:fillRect/>
          </a:stretch>
        </p:blipFill>
        <p:spPr>
          <a:xfrm>
            <a:off x="1377950" y="742043"/>
            <a:ext cx="9436100" cy="2108200"/>
          </a:xfrm>
          <a:prstGeom prst="rect">
            <a:avLst/>
          </a:prstGeom>
        </p:spPr>
      </p:pic>
    </p:spTree>
    <p:extLst>
      <p:ext uri="{BB962C8B-B14F-4D97-AF65-F5344CB8AC3E}">
        <p14:creationId xmlns:p14="http://schemas.microsoft.com/office/powerpoint/2010/main" val="1447170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804C132-5752-3D47-B4E8-E2E4CFDF17BE}"/>
              </a:ext>
            </a:extLst>
          </p:cNvPr>
          <p:cNvPicPr>
            <a:picLocks noChangeAspect="1"/>
          </p:cNvPicPr>
          <p:nvPr/>
        </p:nvPicPr>
        <p:blipFill>
          <a:blip r:embed="rId2"/>
          <a:stretch>
            <a:fillRect/>
          </a:stretch>
        </p:blipFill>
        <p:spPr>
          <a:xfrm>
            <a:off x="673767" y="0"/>
            <a:ext cx="10619875" cy="6915850"/>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673767" y="292738"/>
            <a:ext cx="10678296" cy="4930346"/>
          </a:xfrm>
        </p:spPr>
        <p:txBody>
          <a:bodyPr>
            <a:normAutofit/>
          </a:bodyPr>
          <a:lstStyle/>
          <a:p>
            <a:pPr marL="0" indent="0">
              <a:buNone/>
            </a:pPr>
            <a:r>
              <a:rPr lang="en-US" sz="3200" dirty="0">
                <a:solidFill>
                  <a:schemeClr val="bg1"/>
                </a:solidFill>
                <a:effectLst>
                  <a:glow rad="139700">
                    <a:schemeClr val="accent1">
                      <a:satMod val="175000"/>
                      <a:alpha val="40000"/>
                    </a:schemeClr>
                  </a:glow>
                </a:effectLst>
              </a:rPr>
              <a:t>You head for Old Navy, but decide to check how much money you have left.  Oh no!  That pizza was more expensive than you thought, you only have $3 left.  That amount won’t be able to buy anything.  You decide to make the most of it, and continue hanging out with your friends.</a:t>
            </a:r>
          </a:p>
        </p:txBody>
      </p:sp>
      <p:pic>
        <p:nvPicPr>
          <p:cNvPr id="5" name="Picture 4">
            <a:extLst>
              <a:ext uri="{FF2B5EF4-FFF2-40B4-BE49-F238E27FC236}">
                <a16:creationId xmlns:a16="http://schemas.microsoft.com/office/drawing/2014/main" id="{4D3B9F71-E888-A841-BF78-CE4DBEDF9FEE}"/>
              </a:ext>
            </a:extLst>
          </p:cNvPr>
          <p:cNvPicPr>
            <a:picLocks noChangeAspect="1"/>
          </p:cNvPicPr>
          <p:nvPr/>
        </p:nvPicPr>
        <p:blipFill>
          <a:blip r:embed="rId3"/>
          <a:stretch>
            <a:fillRect/>
          </a:stretch>
        </p:blipFill>
        <p:spPr>
          <a:xfrm>
            <a:off x="2783304" y="4168984"/>
            <a:ext cx="6400800" cy="2108200"/>
          </a:xfrm>
          <a:prstGeom prst="rect">
            <a:avLst/>
          </a:prstGeom>
        </p:spPr>
      </p:pic>
    </p:spTree>
    <p:extLst>
      <p:ext uri="{BB962C8B-B14F-4D97-AF65-F5344CB8AC3E}">
        <p14:creationId xmlns:p14="http://schemas.microsoft.com/office/powerpoint/2010/main" val="32805594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1C1B7F1-B919-464B-9E21-092EF63345CC}"/>
              </a:ext>
            </a:extLst>
          </p:cNvPr>
          <p:cNvPicPr>
            <a:picLocks noChangeAspect="1"/>
          </p:cNvPicPr>
          <p:nvPr/>
        </p:nvPicPr>
        <p:blipFill>
          <a:blip r:embed="rId2"/>
          <a:stretch>
            <a:fillRect/>
          </a:stretch>
        </p:blipFill>
        <p:spPr>
          <a:xfrm>
            <a:off x="838200" y="0"/>
            <a:ext cx="10299032" cy="6873027"/>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838200" y="2416629"/>
            <a:ext cx="10678296" cy="3526972"/>
          </a:xfrm>
        </p:spPr>
        <p:txBody>
          <a:bodyPr>
            <a:normAutofit lnSpcReduction="10000"/>
          </a:bodyPr>
          <a:lstStyle/>
          <a:p>
            <a:pPr marL="0" indent="0">
              <a:buNone/>
            </a:pPr>
            <a:r>
              <a:rPr lang="en-US" sz="3200" dirty="0">
                <a:solidFill>
                  <a:schemeClr val="bg1"/>
                </a:solidFill>
                <a:effectLst>
                  <a:glow rad="139700">
                    <a:schemeClr val="accent1">
                      <a:satMod val="175000"/>
                      <a:alpha val="40000"/>
                    </a:schemeClr>
                  </a:glow>
                </a:effectLst>
              </a:rPr>
              <a:t>An hour and a half later your friend finally picks you up.  Her mom wouldn’t let her leave until she cleaned the dishes.  You meet up with your other friends.  Where should you go first your favorite clothing or make-up store?</a:t>
            </a:r>
          </a:p>
          <a:p>
            <a:pPr marL="0" indent="0">
              <a:buNone/>
            </a:pPr>
            <a:endParaRPr lang="en-US" sz="3200" dirty="0">
              <a:solidFill>
                <a:schemeClr val="bg1"/>
              </a:solidFill>
              <a:effectLst>
                <a:glow rad="139700">
                  <a:schemeClr val="accent1">
                    <a:satMod val="175000"/>
                    <a:alpha val="40000"/>
                  </a:schemeClr>
                </a:glow>
              </a:effectLst>
            </a:endParaRPr>
          </a:p>
          <a:p>
            <a:pPr marL="0" indent="0">
              <a:buNone/>
            </a:pPr>
            <a:r>
              <a:rPr lang="en-US" sz="3200" dirty="0">
                <a:solidFill>
                  <a:schemeClr val="bg1"/>
                </a:solidFill>
                <a:effectLst>
                  <a:glow rad="139700">
                    <a:schemeClr val="accent1">
                      <a:satMod val="175000"/>
                      <a:alpha val="40000"/>
                    </a:schemeClr>
                  </a:glow>
                </a:effectLst>
              </a:rPr>
              <a:t>Choices		Clothing Store		Make-up store</a:t>
            </a:r>
          </a:p>
          <a:p>
            <a:pPr marL="0" indent="0">
              <a:buNone/>
            </a:pPr>
            <a:r>
              <a:rPr lang="en-US" sz="3200" dirty="0">
                <a:solidFill>
                  <a:schemeClr val="bg1"/>
                </a:solidFill>
                <a:effectLst>
                  <a:glow rad="139700">
                    <a:schemeClr val="accent1">
                      <a:satMod val="175000"/>
                      <a:alpha val="40000"/>
                    </a:schemeClr>
                  </a:glow>
                </a:effectLst>
              </a:rPr>
              <a:t>				</a:t>
            </a:r>
            <a:r>
              <a:rPr lang="en-US" sz="3200" dirty="0">
                <a:solidFill>
                  <a:schemeClr val="bg1"/>
                </a:solidFill>
                <a:effectLst>
                  <a:glow rad="139700">
                    <a:schemeClr val="accent1">
                      <a:satMod val="175000"/>
                      <a:alpha val="40000"/>
                    </a:schemeClr>
                  </a:glow>
                </a:effectLst>
                <a:hlinkClick r:id="rId3" action="ppaction://hlinksldjump">
                  <a:extLst>
                    <a:ext uri="{A12FA001-AC4F-418D-AE19-62706E023703}">
                      <ahyp:hlinkClr xmlns:ahyp="http://schemas.microsoft.com/office/drawing/2018/hyperlinkcolor" val="tx"/>
                    </a:ext>
                  </a:extLst>
                </a:hlinkClick>
              </a:rPr>
              <a:t>Do</a:t>
            </a:r>
            <a:r>
              <a:rPr lang="en-US" sz="3200" dirty="0">
                <a:solidFill>
                  <a:schemeClr val="bg1"/>
                </a:solidFill>
                <a:effectLst>
                  <a:glow rad="139700">
                    <a:schemeClr val="accent1">
                      <a:satMod val="175000"/>
                      <a:alpha val="40000"/>
                    </a:schemeClr>
                  </a:glow>
                </a:effectLst>
              </a:rPr>
              <a:t>				</a:t>
            </a:r>
            <a:r>
              <a:rPr lang="en-US" sz="3200" dirty="0">
                <a:solidFill>
                  <a:schemeClr val="bg1"/>
                </a:solidFill>
                <a:effectLst>
                  <a:glow rad="139700">
                    <a:schemeClr val="accent1">
                      <a:satMod val="175000"/>
                      <a:alpha val="40000"/>
                    </a:schemeClr>
                  </a:glow>
                </a:effectLst>
                <a:hlinkClick r:id="rId4" action="ppaction://hlinksldjump">
                  <a:extLst>
                    <a:ext uri="{A12FA001-AC4F-418D-AE19-62706E023703}">
                      <ahyp:hlinkClr xmlns:ahyp="http://schemas.microsoft.com/office/drawing/2018/hyperlinkcolor" val="tx"/>
                    </a:ext>
                  </a:extLst>
                </a:hlinkClick>
              </a:rPr>
              <a:t>Mi</a:t>
            </a:r>
            <a:endParaRPr lang="en-US" sz="3200" dirty="0">
              <a:solidFill>
                <a:schemeClr val="bg1"/>
              </a:solidFill>
              <a:effectLst>
                <a:glow rad="139700">
                  <a:schemeClr val="accent1">
                    <a:satMod val="175000"/>
                    <a:alpha val="40000"/>
                  </a:schemeClr>
                </a:glow>
              </a:effectLst>
            </a:endParaRPr>
          </a:p>
        </p:txBody>
      </p:sp>
      <p:pic>
        <p:nvPicPr>
          <p:cNvPr id="4" name="Picture 3">
            <a:extLst>
              <a:ext uri="{FF2B5EF4-FFF2-40B4-BE49-F238E27FC236}">
                <a16:creationId xmlns:a16="http://schemas.microsoft.com/office/drawing/2014/main" id="{50277C46-C98C-8F47-9982-54D2B5155848}"/>
              </a:ext>
            </a:extLst>
          </p:cNvPr>
          <p:cNvPicPr>
            <a:picLocks noChangeAspect="1"/>
          </p:cNvPicPr>
          <p:nvPr/>
        </p:nvPicPr>
        <p:blipFill>
          <a:blip r:embed="rId5"/>
          <a:stretch>
            <a:fillRect/>
          </a:stretch>
        </p:blipFill>
        <p:spPr>
          <a:xfrm>
            <a:off x="1542716" y="130509"/>
            <a:ext cx="8890000" cy="2032000"/>
          </a:xfrm>
          <a:prstGeom prst="rect">
            <a:avLst/>
          </a:prstGeom>
        </p:spPr>
      </p:pic>
    </p:spTree>
    <p:extLst>
      <p:ext uri="{BB962C8B-B14F-4D97-AF65-F5344CB8AC3E}">
        <p14:creationId xmlns:p14="http://schemas.microsoft.com/office/powerpoint/2010/main" val="1323599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D340464-B5EE-934A-AB33-C571DB5789AA}"/>
              </a:ext>
            </a:extLst>
          </p:cNvPr>
          <p:cNvPicPr>
            <a:picLocks noChangeAspect="1"/>
          </p:cNvPicPr>
          <p:nvPr/>
        </p:nvPicPr>
        <p:blipFill>
          <a:blip r:embed="rId2"/>
          <a:stretch>
            <a:fillRect/>
          </a:stretch>
        </p:blipFill>
        <p:spPr>
          <a:xfrm>
            <a:off x="1027832" y="5991"/>
            <a:ext cx="10299032" cy="6852009"/>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1027832" y="2763795"/>
            <a:ext cx="10299032" cy="3601836"/>
          </a:xfrm>
        </p:spPr>
        <p:txBody>
          <a:bodyPr>
            <a:normAutofit/>
          </a:bodyPr>
          <a:lstStyle/>
          <a:p>
            <a:pPr marL="0" indent="0">
              <a:buNone/>
            </a:pPr>
            <a:r>
              <a:rPr lang="en-US" sz="3200" dirty="0">
                <a:solidFill>
                  <a:schemeClr val="bg1"/>
                </a:solidFill>
                <a:effectLst>
                  <a:glow rad="139700">
                    <a:schemeClr val="accent1">
                      <a:satMod val="175000"/>
                      <a:alpha val="40000"/>
                    </a:schemeClr>
                  </a:glow>
                </a:effectLst>
              </a:rPr>
              <a:t>You walk into your favorite clothing store.  Good news, everything is an extra 20% off today!  You find two items that you like, but only have enough money to buy one.  Which will it be, a new purse or a pair of shorts?</a:t>
            </a:r>
          </a:p>
          <a:p>
            <a:pPr marL="0" indent="0">
              <a:buNone/>
            </a:pPr>
            <a:endParaRPr lang="en-US" sz="3200" dirty="0">
              <a:solidFill>
                <a:schemeClr val="bg1"/>
              </a:solidFill>
              <a:effectLst>
                <a:glow rad="139700">
                  <a:schemeClr val="accent1">
                    <a:satMod val="175000"/>
                    <a:alpha val="40000"/>
                  </a:schemeClr>
                </a:glow>
              </a:effectLst>
            </a:endParaRPr>
          </a:p>
          <a:p>
            <a:pPr marL="0" indent="0">
              <a:buNone/>
            </a:pPr>
            <a:r>
              <a:rPr lang="en-US" sz="3200" dirty="0">
                <a:solidFill>
                  <a:schemeClr val="bg1"/>
                </a:solidFill>
                <a:effectLst>
                  <a:glow rad="139700">
                    <a:schemeClr val="accent1">
                      <a:satMod val="175000"/>
                      <a:alpha val="40000"/>
                    </a:schemeClr>
                  </a:glow>
                </a:effectLst>
              </a:rPr>
              <a:t>Choices		Purse		Shorts</a:t>
            </a:r>
          </a:p>
          <a:p>
            <a:pPr marL="0" indent="0">
              <a:buNone/>
            </a:pPr>
            <a:r>
              <a:rPr lang="en-US" sz="3200" dirty="0">
                <a:solidFill>
                  <a:schemeClr val="bg1"/>
                </a:solidFill>
                <a:effectLst>
                  <a:glow rad="139700">
                    <a:schemeClr val="accent1">
                      <a:satMod val="175000"/>
                      <a:alpha val="40000"/>
                    </a:schemeClr>
                  </a:glow>
                </a:effectLst>
              </a:rPr>
              <a:t>			   </a:t>
            </a:r>
            <a:r>
              <a:rPr lang="en-US" sz="3200" dirty="0">
                <a:solidFill>
                  <a:schemeClr val="bg1"/>
                </a:solidFill>
                <a:effectLst>
                  <a:glow rad="139700">
                    <a:schemeClr val="accent1">
                      <a:satMod val="175000"/>
                      <a:alpha val="40000"/>
                    </a:schemeClr>
                  </a:glow>
                </a:effectLst>
                <a:hlinkClick r:id="rId3" action="ppaction://hlinksldjump">
                  <a:extLst>
                    <a:ext uri="{A12FA001-AC4F-418D-AE19-62706E023703}">
                      <ahyp:hlinkClr xmlns:ahyp="http://schemas.microsoft.com/office/drawing/2018/hyperlinkcolor" val="tx"/>
                    </a:ext>
                  </a:extLst>
                </a:hlinkClick>
              </a:rPr>
              <a:t>Do</a:t>
            </a:r>
            <a:r>
              <a:rPr lang="en-US" sz="3200" dirty="0">
                <a:solidFill>
                  <a:schemeClr val="bg1"/>
                </a:solidFill>
                <a:effectLst>
                  <a:glow rad="139700">
                    <a:schemeClr val="accent1">
                      <a:satMod val="175000"/>
                      <a:alpha val="40000"/>
                    </a:schemeClr>
                  </a:glow>
                </a:effectLst>
              </a:rPr>
              <a:t>			    </a:t>
            </a:r>
            <a:r>
              <a:rPr lang="en-US" sz="3200" dirty="0">
                <a:solidFill>
                  <a:schemeClr val="bg1"/>
                </a:solidFill>
                <a:effectLst>
                  <a:glow rad="139700">
                    <a:schemeClr val="accent1">
                      <a:satMod val="175000"/>
                      <a:alpha val="40000"/>
                    </a:schemeClr>
                  </a:glow>
                </a:effectLst>
                <a:hlinkClick r:id="rId4" action="ppaction://hlinksldjump">
                  <a:extLst>
                    <a:ext uri="{A12FA001-AC4F-418D-AE19-62706E023703}">
                      <ahyp:hlinkClr xmlns:ahyp="http://schemas.microsoft.com/office/drawing/2018/hyperlinkcolor" val="tx"/>
                    </a:ext>
                  </a:extLst>
                </a:hlinkClick>
              </a:rPr>
              <a:t>So</a:t>
            </a:r>
            <a:endParaRPr lang="en-US" sz="3200" dirty="0">
              <a:solidFill>
                <a:schemeClr val="bg1"/>
              </a:solidFill>
              <a:effectLst>
                <a:glow rad="139700">
                  <a:schemeClr val="accent1">
                    <a:satMod val="175000"/>
                    <a:alpha val="40000"/>
                  </a:schemeClr>
                </a:glow>
              </a:effectLst>
            </a:endParaRPr>
          </a:p>
        </p:txBody>
      </p:sp>
      <p:pic>
        <p:nvPicPr>
          <p:cNvPr id="5" name="Picture 4">
            <a:extLst>
              <a:ext uri="{FF2B5EF4-FFF2-40B4-BE49-F238E27FC236}">
                <a16:creationId xmlns:a16="http://schemas.microsoft.com/office/drawing/2014/main" id="{8E246505-CE4C-3C42-B0A3-78B131856B83}"/>
              </a:ext>
            </a:extLst>
          </p:cNvPr>
          <p:cNvPicPr>
            <a:picLocks noChangeAspect="1"/>
          </p:cNvPicPr>
          <p:nvPr/>
        </p:nvPicPr>
        <p:blipFill>
          <a:blip r:embed="rId5"/>
          <a:stretch>
            <a:fillRect/>
          </a:stretch>
        </p:blipFill>
        <p:spPr>
          <a:xfrm>
            <a:off x="1630748" y="471445"/>
            <a:ext cx="9093200" cy="2146300"/>
          </a:xfrm>
          <a:prstGeom prst="rect">
            <a:avLst/>
          </a:prstGeom>
        </p:spPr>
      </p:pic>
    </p:spTree>
    <p:extLst>
      <p:ext uri="{BB962C8B-B14F-4D97-AF65-F5344CB8AC3E}">
        <p14:creationId xmlns:p14="http://schemas.microsoft.com/office/powerpoint/2010/main" val="15758344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B641314-8F60-6148-AAAC-AEBF8A873FAB}"/>
              </a:ext>
            </a:extLst>
          </p:cNvPr>
          <p:cNvPicPr>
            <a:picLocks noChangeAspect="1"/>
          </p:cNvPicPr>
          <p:nvPr/>
        </p:nvPicPr>
        <p:blipFill>
          <a:blip r:embed="rId2"/>
          <a:stretch>
            <a:fillRect/>
          </a:stretch>
        </p:blipFill>
        <p:spPr>
          <a:xfrm>
            <a:off x="1051895" y="0"/>
            <a:ext cx="10250905" cy="6840910"/>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1051894" y="2740349"/>
            <a:ext cx="10250906" cy="3472882"/>
          </a:xfrm>
        </p:spPr>
        <p:txBody>
          <a:bodyPr>
            <a:normAutofit/>
          </a:bodyPr>
          <a:lstStyle/>
          <a:p>
            <a:pPr marL="0" indent="0">
              <a:buNone/>
            </a:pPr>
            <a:r>
              <a:rPr lang="en-US" sz="3200" dirty="0">
                <a:solidFill>
                  <a:schemeClr val="bg1"/>
                </a:solidFill>
                <a:effectLst>
                  <a:glow rad="139700">
                    <a:schemeClr val="accent1">
                      <a:satMod val="175000"/>
                      <a:alpha val="40000"/>
                    </a:schemeClr>
                  </a:glow>
                </a:effectLst>
              </a:rPr>
              <a:t>You walk into your favorite make-up store and start to browse.  They have so much great stuff, but it’s all so expensive.  Do you buy blush or mascara?</a:t>
            </a:r>
          </a:p>
          <a:p>
            <a:pPr marL="0" indent="0">
              <a:buNone/>
            </a:pPr>
            <a:endParaRPr lang="en-US" sz="3200" dirty="0">
              <a:solidFill>
                <a:schemeClr val="bg1"/>
              </a:solidFill>
              <a:effectLst>
                <a:glow rad="139700">
                  <a:schemeClr val="accent1">
                    <a:satMod val="175000"/>
                    <a:alpha val="40000"/>
                  </a:schemeClr>
                </a:glow>
              </a:effectLst>
            </a:endParaRPr>
          </a:p>
          <a:p>
            <a:pPr marL="0" indent="0">
              <a:buNone/>
            </a:pPr>
            <a:r>
              <a:rPr lang="en-US" sz="3200" dirty="0">
                <a:solidFill>
                  <a:schemeClr val="bg1"/>
                </a:solidFill>
                <a:effectLst>
                  <a:glow rad="139700">
                    <a:schemeClr val="accent1">
                      <a:satMod val="175000"/>
                      <a:alpha val="40000"/>
                    </a:schemeClr>
                  </a:glow>
                </a:effectLst>
              </a:rPr>
              <a:t>Choices		Blush		Mascara</a:t>
            </a:r>
          </a:p>
          <a:p>
            <a:pPr marL="0" indent="0">
              <a:buNone/>
            </a:pPr>
            <a:r>
              <a:rPr lang="en-US" sz="3200" dirty="0">
                <a:solidFill>
                  <a:schemeClr val="bg1"/>
                </a:solidFill>
                <a:effectLst>
                  <a:glow rad="139700">
                    <a:schemeClr val="accent1">
                      <a:satMod val="175000"/>
                      <a:alpha val="40000"/>
                    </a:schemeClr>
                  </a:glow>
                </a:effectLst>
              </a:rPr>
              <a:t>			  </a:t>
            </a:r>
            <a:r>
              <a:rPr lang="en-US" sz="3200" dirty="0">
                <a:solidFill>
                  <a:schemeClr val="bg1"/>
                </a:solidFill>
                <a:effectLst>
                  <a:glow rad="139700">
                    <a:schemeClr val="accent1">
                      <a:satMod val="175000"/>
                      <a:alpha val="40000"/>
                    </a:schemeClr>
                  </a:glow>
                </a:effectLst>
                <a:hlinkClick r:id="rId3" action="ppaction://hlinksldjump">
                  <a:extLst>
                    <a:ext uri="{A12FA001-AC4F-418D-AE19-62706E023703}">
                      <ahyp:hlinkClr xmlns:ahyp="http://schemas.microsoft.com/office/drawing/2018/hyperlinkcolor" val="tx"/>
                    </a:ext>
                  </a:extLst>
                </a:hlinkClick>
              </a:rPr>
              <a:t>Do</a:t>
            </a:r>
            <a:r>
              <a:rPr lang="en-US" sz="3200" dirty="0">
                <a:solidFill>
                  <a:schemeClr val="bg1"/>
                </a:solidFill>
                <a:effectLst>
                  <a:glow rad="139700">
                    <a:schemeClr val="accent1">
                      <a:satMod val="175000"/>
                      <a:alpha val="40000"/>
                    </a:schemeClr>
                  </a:glow>
                </a:effectLst>
              </a:rPr>
              <a:t>		     </a:t>
            </a:r>
            <a:r>
              <a:rPr lang="en-US" sz="3200" dirty="0">
                <a:solidFill>
                  <a:schemeClr val="bg1"/>
                </a:solidFill>
                <a:effectLst>
                  <a:glow rad="139700">
                    <a:schemeClr val="accent1">
                      <a:satMod val="175000"/>
                      <a:alpha val="40000"/>
                    </a:schemeClr>
                  </a:glow>
                </a:effectLst>
                <a:hlinkClick r:id="rId4" action="ppaction://hlinksldjump">
                  <a:extLst>
                    <a:ext uri="{A12FA001-AC4F-418D-AE19-62706E023703}">
                      <ahyp:hlinkClr xmlns:ahyp="http://schemas.microsoft.com/office/drawing/2018/hyperlinkcolor" val="tx"/>
                    </a:ext>
                  </a:extLst>
                </a:hlinkClick>
              </a:rPr>
              <a:t>Mi</a:t>
            </a:r>
            <a:endParaRPr lang="en-US" sz="3200" dirty="0">
              <a:solidFill>
                <a:schemeClr val="bg1"/>
              </a:solidFill>
              <a:effectLst>
                <a:glow rad="139700">
                  <a:schemeClr val="accent1">
                    <a:satMod val="175000"/>
                    <a:alpha val="40000"/>
                  </a:schemeClr>
                </a:glow>
              </a:effectLst>
            </a:endParaRPr>
          </a:p>
        </p:txBody>
      </p:sp>
      <p:pic>
        <p:nvPicPr>
          <p:cNvPr id="5" name="Picture 4">
            <a:extLst>
              <a:ext uri="{FF2B5EF4-FFF2-40B4-BE49-F238E27FC236}">
                <a16:creationId xmlns:a16="http://schemas.microsoft.com/office/drawing/2014/main" id="{7EF842DD-F575-6C4B-9667-2B9233D5816F}"/>
              </a:ext>
            </a:extLst>
          </p:cNvPr>
          <p:cNvPicPr>
            <a:picLocks noChangeAspect="1"/>
          </p:cNvPicPr>
          <p:nvPr/>
        </p:nvPicPr>
        <p:blipFill>
          <a:blip r:embed="rId5"/>
          <a:stretch>
            <a:fillRect/>
          </a:stretch>
        </p:blipFill>
        <p:spPr>
          <a:xfrm>
            <a:off x="2970597" y="471445"/>
            <a:ext cx="6413500" cy="2146300"/>
          </a:xfrm>
          <a:prstGeom prst="rect">
            <a:avLst/>
          </a:prstGeom>
        </p:spPr>
      </p:pic>
    </p:spTree>
    <p:extLst>
      <p:ext uri="{BB962C8B-B14F-4D97-AF65-F5344CB8AC3E}">
        <p14:creationId xmlns:p14="http://schemas.microsoft.com/office/powerpoint/2010/main" val="6861060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ADC606C-D358-D94F-A328-987D49FE7647}"/>
              </a:ext>
            </a:extLst>
          </p:cNvPr>
          <p:cNvPicPr>
            <a:picLocks noChangeAspect="1"/>
          </p:cNvPicPr>
          <p:nvPr/>
        </p:nvPicPr>
        <p:blipFill>
          <a:blip r:embed="rId2"/>
          <a:stretch>
            <a:fillRect/>
          </a:stretch>
        </p:blipFill>
        <p:spPr>
          <a:xfrm>
            <a:off x="4604084" y="168245"/>
            <a:ext cx="7587916" cy="6689755"/>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838200" y="2974810"/>
            <a:ext cx="10678296" cy="3683898"/>
          </a:xfrm>
        </p:spPr>
        <p:txBody>
          <a:bodyPr>
            <a:normAutofit/>
          </a:bodyPr>
          <a:lstStyle/>
          <a:p>
            <a:pPr marL="0" indent="0">
              <a:buNone/>
            </a:pPr>
            <a:r>
              <a:rPr lang="en-US" sz="3200" dirty="0">
                <a:solidFill>
                  <a:schemeClr val="bg1"/>
                </a:solidFill>
                <a:effectLst>
                  <a:glow rad="139700">
                    <a:schemeClr val="tx1">
                      <a:alpha val="40000"/>
                    </a:schemeClr>
                  </a:glow>
                </a:effectLst>
              </a:rPr>
              <a:t>You pick up the red purse.  It will go great with the shoes that you’re already wearing, but you could really use a different color.  Do you keep the red, or buy the always fashionable black purse?</a:t>
            </a:r>
          </a:p>
          <a:p>
            <a:pPr marL="0" indent="0">
              <a:buNone/>
            </a:pPr>
            <a:endParaRPr lang="en-US" sz="3200" dirty="0">
              <a:solidFill>
                <a:schemeClr val="bg1"/>
              </a:solidFill>
              <a:effectLst>
                <a:glow rad="139700">
                  <a:schemeClr val="tx1">
                    <a:alpha val="40000"/>
                  </a:schemeClr>
                </a:glow>
              </a:effectLst>
            </a:endParaRPr>
          </a:p>
          <a:p>
            <a:pPr marL="0" indent="0">
              <a:buNone/>
            </a:pPr>
            <a:r>
              <a:rPr lang="en-US" sz="3200" dirty="0">
                <a:solidFill>
                  <a:schemeClr val="bg1"/>
                </a:solidFill>
                <a:effectLst>
                  <a:glow rad="139700">
                    <a:schemeClr val="tx1">
                      <a:alpha val="40000"/>
                    </a:schemeClr>
                  </a:glow>
                </a:effectLst>
              </a:rPr>
              <a:t>Choices		Red Purse		Black Purse</a:t>
            </a:r>
          </a:p>
          <a:p>
            <a:pPr marL="0" indent="0">
              <a:buNone/>
            </a:pPr>
            <a:r>
              <a:rPr lang="en-US" sz="3200" dirty="0">
                <a:solidFill>
                  <a:schemeClr val="bg1"/>
                </a:solidFill>
                <a:effectLst>
                  <a:glow rad="139700">
                    <a:schemeClr val="tx1">
                      <a:alpha val="40000"/>
                    </a:schemeClr>
                  </a:glow>
                </a:effectLst>
              </a:rPr>
              <a:t>			      </a:t>
            </a:r>
            <a:r>
              <a:rPr lang="en-US" sz="3200" dirty="0">
                <a:solidFill>
                  <a:schemeClr val="bg1"/>
                </a:solidFill>
                <a:effectLst>
                  <a:glow rad="139700">
                    <a:schemeClr val="tx1">
                      <a:alpha val="40000"/>
                    </a:schemeClr>
                  </a:glow>
                </a:effectLst>
                <a:hlinkClick r:id="rId3" action="ppaction://hlinksldjump">
                  <a:extLst>
                    <a:ext uri="{A12FA001-AC4F-418D-AE19-62706E023703}">
                      <ahyp:hlinkClr xmlns:ahyp="http://schemas.microsoft.com/office/drawing/2018/hyperlinkcolor" val="tx"/>
                    </a:ext>
                  </a:extLst>
                </a:hlinkClick>
              </a:rPr>
              <a:t>Do</a:t>
            </a:r>
            <a:r>
              <a:rPr lang="en-US" sz="3200" dirty="0">
                <a:solidFill>
                  <a:schemeClr val="bg1"/>
                </a:solidFill>
                <a:effectLst>
                  <a:glow rad="139700">
                    <a:schemeClr val="tx1">
                      <a:alpha val="40000"/>
                    </a:schemeClr>
                  </a:glow>
                </a:effectLst>
              </a:rPr>
              <a:t>		       </a:t>
            </a:r>
            <a:r>
              <a:rPr lang="en-US" sz="3200" dirty="0">
                <a:solidFill>
                  <a:schemeClr val="bg1"/>
                </a:solidFill>
                <a:effectLst>
                  <a:glow rad="139700">
                    <a:schemeClr val="tx1">
                      <a:alpha val="40000"/>
                    </a:schemeClr>
                  </a:glow>
                </a:effectLst>
                <a:hlinkClick r:id="rId4" action="ppaction://hlinksldjump">
                  <a:extLst>
                    <a:ext uri="{A12FA001-AC4F-418D-AE19-62706E023703}">
                      <ahyp:hlinkClr xmlns:ahyp="http://schemas.microsoft.com/office/drawing/2018/hyperlinkcolor" val="tx"/>
                    </a:ext>
                  </a:extLst>
                </a:hlinkClick>
              </a:rPr>
              <a:t>Mi</a:t>
            </a:r>
            <a:endParaRPr lang="en-US" sz="3200" dirty="0">
              <a:solidFill>
                <a:schemeClr val="bg1"/>
              </a:solidFill>
              <a:effectLst>
                <a:glow rad="139700">
                  <a:schemeClr val="tx1">
                    <a:alpha val="40000"/>
                  </a:schemeClr>
                </a:glow>
              </a:effectLst>
            </a:endParaRPr>
          </a:p>
        </p:txBody>
      </p:sp>
      <p:pic>
        <p:nvPicPr>
          <p:cNvPr id="5" name="Picture 4">
            <a:extLst>
              <a:ext uri="{FF2B5EF4-FFF2-40B4-BE49-F238E27FC236}">
                <a16:creationId xmlns:a16="http://schemas.microsoft.com/office/drawing/2014/main" id="{93BB4BE7-B0BE-A945-A92C-19236D6E440B}"/>
              </a:ext>
            </a:extLst>
          </p:cNvPr>
          <p:cNvPicPr>
            <a:picLocks noChangeAspect="1"/>
          </p:cNvPicPr>
          <p:nvPr/>
        </p:nvPicPr>
        <p:blipFill>
          <a:blip r:embed="rId5"/>
          <a:stretch>
            <a:fillRect/>
          </a:stretch>
        </p:blipFill>
        <p:spPr>
          <a:xfrm>
            <a:off x="952346" y="498378"/>
            <a:ext cx="8547100" cy="2146300"/>
          </a:xfrm>
          <a:prstGeom prst="rect">
            <a:avLst/>
          </a:prstGeom>
        </p:spPr>
      </p:pic>
    </p:spTree>
    <p:extLst>
      <p:ext uri="{BB962C8B-B14F-4D97-AF65-F5344CB8AC3E}">
        <p14:creationId xmlns:p14="http://schemas.microsoft.com/office/powerpoint/2010/main" val="19811691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C32236B-7E81-8B4E-AC0F-0E4077722823}"/>
              </a:ext>
            </a:extLst>
          </p:cNvPr>
          <p:cNvPicPr>
            <a:picLocks noChangeAspect="1"/>
          </p:cNvPicPr>
          <p:nvPr/>
        </p:nvPicPr>
        <p:blipFill>
          <a:blip r:embed="rId2"/>
          <a:stretch>
            <a:fillRect/>
          </a:stretch>
        </p:blipFill>
        <p:spPr>
          <a:xfrm>
            <a:off x="838200" y="0"/>
            <a:ext cx="10314404" cy="6862236"/>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838200" y="2728626"/>
            <a:ext cx="10314404" cy="3437713"/>
          </a:xfrm>
        </p:spPr>
        <p:txBody>
          <a:bodyPr>
            <a:normAutofit/>
          </a:bodyPr>
          <a:lstStyle/>
          <a:p>
            <a:pPr marL="0" indent="0">
              <a:buNone/>
            </a:pPr>
            <a:r>
              <a:rPr lang="en-US" sz="3200" dirty="0">
                <a:solidFill>
                  <a:schemeClr val="bg1"/>
                </a:solidFill>
                <a:effectLst>
                  <a:glow rad="139700">
                    <a:schemeClr val="accent1">
                      <a:satMod val="175000"/>
                      <a:alpha val="40000"/>
                    </a:schemeClr>
                  </a:glow>
                </a:effectLst>
              </a:rPr>
              <a:t>You pick up the pair of shorts, but which style should you get?  You could get the dad approved mid thigh length, or the much shorter version.</a:t>
            </a:r>
          </a:p>
          <a:p>
            <a:pPr marL="0" indent="0">
              <a:buNone/>
            </a:pPr>
            <a:endParaRPr lang="en-US" sz="3200" dirty="0">
              <a:solidFill>
                <a:schemeClr val="bg1"/>
              </a:solidFill>
              <a:effectLst>
                <a:glow rad="139700">
                  <a:schemeClr val="accent1">
                    <a:satMod val="175000"/>
                    <a:alpha val="40000"/>
                  </a:schemeClr>
                </a:glow>
              </a:effectLst>
            </a:endParaRPr>
          </a:p>
          <a:p>
            <a:pPr marL="0" indent="0">
              <a:buNone/>
            </a:pPr>
            <a:r>
              <a:rPr lang="en-US" sz="3200" dirty="0">
                <a:solidFill>
                  <a:schemeClr val="bg1"/>
                </a:solidFill>
                <a:effectLst>
                  <a:glow rad="139700">
                    <a:schemeClr val="accent1">
                      <a:satMod val="175000"/>
                      <a:alpha val="40000"/>
                    </a:schemeClr>
                  </a:glow>
                </a:effectLst>
              </a:rPr>
              <a:t>Choices	Mid Thigh Shorts		Short Shorts</a:t>
            </a:r>
          </a:p>
          <a:p>
            <a:pPr marL="0" indent="0">
              <a:buNone/>
            </a:pPr>
            <a:r>
              <a:rPr lang="en-US" sz="3200" dirty="0">
                <a:solidFill>
                  <a:schemeClr val="bg1"/>
                </a:solidFill>
                <a:effectLst>
                  <a:glow rad="139700">
                    <a:schemeClr val="accent1">
                      <a:satMod val="175000"/>
                      <a:alpha val="40000"/>
                    </a:schemeClr>
                  </a:glow>
                </a:effectLst>
              </a:rPr>
              <a:t>			   </a:t>
            </a:r>
            <a:r>
              <a:rPr lang="en-US" sz="3200" dirty="0">
                <a:solidFill>
                  <a:schemeClr val="bg1"/>
                </a:solidFill>
                <a:effectLst>
                  <a:glow rad="139700">
                    <a:schemeClr val="accent1">
                      <a:satMod val="175000"/>
                      <a:alpha val="40000"/>
                    </a:schemeClr>
                  </a:glow>
                </a:effectLst>
                <a:hlinkClick r:id="rId3" action="ppaction://hlinksldjump">
                  <a:extLst>
                    <a:ext uri="{A12FA001-AC4F-418D-AE19-62706E023703}">
                      <ahyp:hlinkClr xmlns:ahyp="http://schemas.microsoft.com/office/drawing/2018/hyperlinkcolor" val="tx"/>
                    </a:ext>
                  </a:extLst>
                </a:hlinkClick>
              </a:rPr>
              <a:t>Mi</a:t>
            </a:r>
            <a:r>
              <a:rPr lang="en-US" sz="3200" dirty="0">
                <a:solidFill>
                  <a:schemeClr val="bg1"/>
                </a:solidFill>
                <a:effectLst>
                  <a:glow rad="139700">
                    <a:schemeClr val="accent1">
                      <a:satMod val="175000"/>
                      <a:alpha val="40000"/>
                    </a:schemeClr>
                  </a:glow>
                </a:effectLst>
              </a:rPr>
              <a:t>				        </a:t>
            </a:r>
            <a:r>
              <a:rPr lang="en-US" sz="3200" dirty="0">
                <a:solidFill>
                  <a:schemeClr val="bg1"/>
                </a:solidFill>
                <a:effectLst>
                  <a:glow rad="139700">
                    <a:schemeClr val="accent1">
                      <a:satMod val="175000"/>
                      <a:alpha val="40000"/>
                    </a:schemeClr>
                  </a:glow>
                </a:effectLst>
                <a:hlinkClick r:id="rId4" action="ppaction://hlinksldjump">
                  <a:extLst>
                    <a:ext uri="{A12FA001-AC4F-418D-AE19-62706E023703}">
                      <ahyp:hlinkClr xmlns:ahyp="http://schemas.microsoft.com/office/drawing/2018/hyperlinkcolor" val="tx"/>
                    </a:ext>
                  </a:extLst>
                </a:hlinkClick>
              </a:rPr>
              <a:t>Do</a:t>
            </a:r>
            <a:endParaRPr lang="en-US" sz="3200" dirty="0">
              <a:solidFill>
                <a:schemeClr val="bg1"/>
              </a:solidFill>
              <a:effectLst>
                <a:glow rad="139700">
                  <a:schemeClr val="accent1">
                    <a:satMod val="175000"/>
                    <a:alpha val="40000"/>
                  </a:schemeClr>
                </a:glow>
              </a:effectLst>
            </a:endParaRPr>
          </a:p>
        </p:txBody>
      </p:sp>
      <p:pic>
        <p:nvPicPr>
          <p:cNvPr id="5" name="Picture 4">
            <a:extLst>
              <a:ext uri="{FF2B5EF4-FFF2-40B4-BE49-F238E27FC236}">
                <a16:creationId xmlns:a16="http://schemas.microsoft.com/office/drawing/2014/main" id="{08EF3C59-EFAD-FB4C-B1AB-BEF5C95D0BB8}"/>
              </a:ext>
            </a:extLst>
          </p:cNvPr>
          <p:cNvPicPr>
            <a:picLocks noChangeAspect="1"/>
          </p:cNvPicPr>
          <p:nvPr/>
        </p:nvPicPr>
        <p:blipFill>
          <a:blip r:embed="rId5"/>
          <a:stretch>
            <a:fillRect/>
          </a:stretch>
        </p:blipFill>
        <p:spPr>
          <a:xfrm>
            <a:off x="1783148" y="471445"/>
            <a:ext cx="8788400" cy="2146300"/>
          </a:xfrm>
          <a:prstGeom prst="rect">
            <a:avLst/>
          </a:prstGeom>
        </p:spPr>
      </p:pic>
    </p:spTree>
    <p:extLst>
      <p:ext uri="{BB962C8B-B14F-4D97-AF65-F5344CB8AC3E}">
        <p14:creationId xmlns:p14="http://schemas.microsoft.com/office/powerpoint/2010/main" val="40854699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EDA43F2-5FD3-5B49-897F-E7F67AFBF942}"/>
              </a:ext>
            </a:extLst>
          </p:cNvPr>
          <p:cNvPicPr>
            <a:picLocks noChangeAspect="1"/>
          </p:cNvPicPr>
          <p:nvPr/>
        </p:nvPicPr>
        <p:blipFill>
          <a:blip r:embed="rId2"/>
          <a:stretch>
            <a:fillRect/>
          </a:stretch>
        </p:blipFill>
        <p:spPr>
          <a:xfrm>
            <a:off x="838199" y="0"/>
            <a:ext cx="10276513" cy="6858000"/>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838199" y="3045149"/>
            <a:ext cx="10276513" cy="3308759"/>
          </a:xfrm>
        </p:spPr>
        <p:txBody>
          <a:bodyPr>
            <a:normAutofit/>
          </a:bodyPr>
          <a:lstStyle/>
          <a:p>
            <a:pPr marL="0" indent="0">
              <a:buNone/>
            </a:pPr>
            <a:r>
              <a:rPr lang="en-US" sz="3200" dirty="0">
                <a:solidFill>
                  <a:schemeClr val="bg1"/>
                </a:solidFill>
                <a:effectLst>
                  <a:glow rad="139700">
                    <a:schemeClr val="accent1">
                      <a:satMod val="175000"/>
                      <a:alpha val="40000"/>
                    </a:schemeClr>
                  </a:glow>
                </a:effectLst>
              </a:rPr>
              <a:t>You test out some of the blush.  Your friends say, “Wow!  You look good.”  But which brand should you buy, Nars or Chanel?</a:t>
            </a:r>
          </a:p>
          <a:p>
            <a:pPr marL="0" indent="0">
              <a:buNone/>
            </a:pPr>
            <a:endParaRPr lang="en-US" sz="3200" dirty="0">
              <a:solidFill>
                <a:schemeClr val="bg1"/>
              </a:solidFill>
              <a:effectLst>
                <a:glow rad="139700">
                  <a:schemeClr val="accent1">
                    <a:satMod val="175000"/>
                    <a:alpha val="40000"/>
                  </a:schemeClr>
                </a:glow>
              </a:effectLst>
            </a:endParaRPr>
          </a:p>
          <a:p>
            <a:pPr marL="0" indent="0">
              <a:buNone/>
            </a:pPr>
            <a:r>
              <a:rPr lang="en-US" sz="3200" dirty="0">
                <a:solidFill>
                  <a:schemeClr val="bg1"/>
                </a:solidFill>
                <a:effectLst>
                  <a:glow rad="139700">
                    <a:schemeClr val="accent1">
                      <a:satMod val="175000"/>
                      <a:alpha val="40000"/>
                    </a:schemeClr>
                  </a:glow>
                </a:effectLst>
              </a:rPr>
              <a:t>Choices		Nars		Chanel</a:t>
            </a:r>
          </a:p>
          <a:p>
            <a:pPr marL="0" indent="0">
              <a:buNone/>
            </a:pPr>
            <a:r>
              <a:rPr lang="en-US" sz="3200" dirty="0">
                <a:solidFill>
                  <a:schemeClr val="bg1"/>
                </a:solidFill>
                <a:effectLst>
                  <a:glow rad="139700">
                    <a:schemeClr val="accent1">
                      <a:satMod val="175000"/>
                      <a:alpha val="40000"/>
                    </a:schemeClr>
                  </a:glow>
                </a:effectLst>
              </a:rPr>
              <a:t>			  </a:t>
            </a:r>
            <a:r>
              <a:rPr lang="en-US" sz="3200" dirty="0">
                <a:solidFill>
                  <a:schemeClr val="bg1"/>
                </a:solidFill>
                <a:effectLst>
                  <a:glow rad="139700">
                    <a:schemeClr val="accent1">
                      <a:satMod val="175000"/>
                      <a:alpha val="40000"/>
                    </a:schemeClr>
                  </a:glow>
                </a:effectLst>
                <a:hlinkClick r:id="rId3" action="ppaction://hlinksldjump">
                  <a:extLst>
                    <a:ext uri="{A12FA001-AC4F-418D-AE19-62706E023703}">
                      <ahyp:hlinkClr xmlns:ahyp="http://schemas.microsoft.com/office/drawing/2018/hyperlinkcolor" val="tx"/>
                    </a:ext>
                  </a:extLst>
                </a:hlinkClick>
              </a:rPr>
              <a:t>Do</a:t>
            </a:r>
            <a:r>
              <a:rPr lang="en-US" sz="3200" dirty="0">
                <a:solidFill>
                  <a:schemeClr val="bg1"/>
                </a:solidFill>
                <a:effectLst>
                  <a:glow rad="139700">
                    <a:schemeClr val="accent1">
                      <a:satMod val="175000"/>
                      <a:alpha val="40000"/>
                    </a:schemeClr>
                  </a:glow>
                </a:effectLst>
              </a:rPr>
              <a:t>		    </a:t>
            </a:r>
            <a:r>
              <a:rPr lang="en-US" sz="3200" dirty="0">
                <a:solidFill>
                  <a:schemeClr val="bg1"/>
                </a:solidFill>
                <a:effectLst>
                  <a:glow rad="139700">
                    <a:schemeClr val="accent1">
                      <a:satMod val="175000"/>
                      <a:alpha val="40000"/>
                    </a:schemeClr>
                  </a:glow>
                </a:effectLst>
                <a:hlinkClick r:id="rId4" action="ppaction://hlinksldjump">
                  <a:extLst>
                    <a:ext uri="{A12FA001-AC4F-418D-AE19-62706E023703}">
                      <ahyp:hlinkClr xmlns:ahyp="http://schemas.microsoft.com/office/drawing/2018/hyperlinkcolor" val="tx"/>
                    </a:ext>
                  </a:extLst>
                </a:hlinkClick>
              </a:rPr>
              <a:t>Mi</a:t>
            </a:r>
            <a:r>
              <a:rPr lang="en-US" sz="3200" dirty="0">
                <a:solidFill>
                  <a:schemeClr val="bg1"/>
                </a:solidFill>
                <a:effectLst>
                  <a:glow rad="139700">
                    <a:schemeClr val="accent1">
                      <a:satMod val="175000"/>
                      <a:alpha val="40000"/>
                    </a:schemeClr>
                  </a:glow>
                </a:effectLst>
              </a:rPr>
              <a:t>	</a:t>
            </a:r>
          </a:p>
          <a:p>
            <a:pPr marL="0" indent="0">
              <a:buNone/>
            </a:pPr>
            <a:endParaRPr lang="en-US" dirty="0">
              <a:solidFill>
                <a:schemeClr val="bg1"/>
              </a:solidFill>
            </a:endParaRPr>
          </a:p>
        </p:txBody>
      </p:sp>
      <p:pic>
        <p:nvPicPr>
          <p:cNvPr id="5" name="Picture 4">
            <a:extLst>
              <a:ext uri="{FF2B5EF4-FFF2-40B4-BE49-F238E27FC236}">
                <a16:creationId xmlns:a16="http://schemas.microsoft.com/office/drawing/2014/main" id="{9E7D2E5F-7FB8-9B4E-9A5D-53D36F3688C0}"/>
              </a:ext>
            </a:extLst>
          </p:cNvPr>
          <p:cNvPicPr>
            <a:picLocks noChangeAspect="1"/>
          </p:cNvPicPr>
          <p:nvPr/>
        </p:nvPicPr>
        <p:blipFill>
          <a:blip r:embed="rId5"/>
          <a:stretch>
            <a:fillRect/>
          </a:stretch>
        </p:blipFill>
        <p:spPr>
          <a:xfrm>
            <a:off x="1385404" y="562219"/>
            <a:ext cx="9182100" cy="2146300"/>
          </a:xfrm>
          <a:prstGeom prst="rect">
            <a:avLst/>
          </a:prstGeom>
        </p:spPr>
      </p:pic>
    </p:spTree>
    <p:extLst>
      <p:ext uri="{BB962C8B-B14F-4D97-AF65-F5344CB8AC3E}">
        <p14:creationId xmlns:p14="http://schemas.microsoft.com/office/powerpoint/2010/main" val="4151317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7AF7CB2-A342-CF47-936C-D8A49D4FB4A6}"/>
              </a:ext>
            </a:extLst>
          </p:cNvPr>
          <p:cNvPicPr>
            <a:picLocks noChangeAspect="1"/>
          </p:cNvPicPr>
          <p:nvPr/>
        </p:nvPicPr>
        <p:blipFill>
          <a:blip r:embed="rId2"/>
          <a:stretch>
            <a:fillRect/>
          </a:stretch>
        </p:blipFill>
        <p:spPr>
          <a:xfrm>
            <a:off x="1011790" y="0"/>
            <a:ext cx="10331116" cy="6873355"/>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1011790" y="2856710"/>
            <a:ext cx="10331116" cy="3570469"/>
          </a:xfrm>
        </p:spPr>
        <p:txBody>
          <a:bodyPr>
            <a:normAutofit/>
          </a:bodyPr>
          <a:lstStyle/>
          <a:p>
            <a:pPr marL="0" indent="0">
              <a:buNone/>
            </a:pPr>
            <a:r>
              <a:rPr lang="en-US" sz="3200" dirty="0">
                <a:solidFill>
                  <a:schemeClr val="bg1"/>
                </a:solidFill>
                <a:effectLst>
                  <a:glow rad="139700">
                    <a:schemeClr val="accent1">
                      <a:satMod val="175000"/>
                      <a:alpha val="40000"/>
                    </a:schemeClr>
                  </a:glow>
                </a:effectLst>
              </a:rPr>
              <a:t>You try on the mascara.  “Wow,” you say to yourself, “I look good!”  But what brand should you buy, Tarte or Maybelline?</a:t>
            </a:r>
          </a:p>
          <a:p>
            <a:pPr marL="0" indent="0">
              <a:buNone/>
            </a:pPr>
            <a:endParaRPr lang="en-US" sz="3200" dirty="0">
              <a:solidFill>
                <a:schemeClr val="bg1"/>
              </a:solidFill>
              <a:effectLst>
                <a:glow rad="139700">
                  <a:schemeClr val="accent1">
                    <a:satMod val="175000"/>
                    <a:alpha val="40000"/>
                  </a:schemeClr>
                </a:glow>
              </a:effectLst>
            </a:endParaRPr>
          </a:p>
          <a:p>
            <a:pPr marL="0" indent="0">
              <a:buNone/>
            </a:pPr>
            <a:r>
              <a:rPr lang="en-US" sz="3200" dirty="0">
                <a:solidFill>
                  <a:schemeClr val="bg1"/>
                </a:solidFill>
                <a:effectLst>
                  <a:glow rad="139700">
                    <a:schemeClr val="accent1">
                      <a:satMod val="175000"/>
                      <a:alpha val="40000"/>
                    </a:schemeClr>
                  </a:glow>
                </a:effectLst>
              </a:rPr>
              <a:t>Choices		Tarte		Maybelline</a:t>
            </a:r>
          </a:p>
          <a:p>
            <a:pPr marL="0" indent="0">
              <a:buNone/>
            </a:pPr>
            <a:r>
              <a:rPr lang="en-US" sz="3200" dirty="0">
                <a:solidFill>
                  <a:schemeClr val="bg1"/>
                </a:solidFill>
                <a:effectLst>
                  <a:glow rad="139700">
                    <a:schemeClr val="accent1">
                      <a:satMod val="175000"/>
                      <a:alpha val="40000"/>
                    </a:schemeClr>
                  </a:glow>
                </a:effectLst>
              </a:rPr>
              <a:t>			  </a:t>
            </a:r>
            <a:r>
              <a:rPr lang="en-US" sz="3200" dirty="0">
                <a:solidFill>
                  <a:schemeClr val="bg1"/>
                </a:solidFill>
                <a:effectLst>
                  <a:glow rad="139700">
                    <a:schemeClr val="accent1">
                      <a:satMod val="175000"/>
                      <a:alpha val="40000"/>
                    </a:schemeClr>
                  </a:glow>
                </a:effectLst>
                <a:hlinkClick r:id="rId3" action="ppaction://hlinksldjump">
                  <a:extLst>
                    <a:ext uri="{A12FA001-AC4F-418D-AE19-62706E023703}">
                      <ahyp:hlinkClr xmlns:ahyp="http://schemas.microsoft.com/office/drawing/2018/hyperlinkcolor" val="tx"/>
                    </a:ext>
                  </a:extLst>
                </a:hlinkClick>
              </a:rPr>
              <a:t>Do</a:t>
            </a:r>
            <a:r>
              <a:rPr lang="en-US" sz="3200" dirty="0">
                <a:solidFill>
                  <a:schemeClr val="bg1"/>
                </a:solidFill>
                <a:effectLst>
                  <a:glow rad="139700">
                    <a:schemeClr val="accent1">
                      <a:satMod val="175000"/>
                      <a:alpha val="40000"/>
                    </a:schemeClr>
                  </a:glow>
                </a:effectLst>
              </a:rPr>
              <a:t>		       </a:t>
            </a:r>
            <a:r>
              <a:rPr lang="en-US" sz="3200" dirty="0">
                <a:solidFill>
                  <a:schemeClr val="bg1"/>
                </a:solidFill>
                <a:effectLst>
                  <a:glow rad="139700">
                    <a:schemeClr val="accent1">
                      <a:satMod val="175000"/>
                      <a:alpha val="40000"/>
                    </a:schemeClr>
                  </a:glow>
                </a:effectLst>
                <a:hlinkClick r:id="rId4" action="ppaction://hlinksldjump">
                  <a:extLst>
                    <a:ext uri="{A12FA001-AC4F-418D-AE19-62706E023703}">
                      <ahyp:hlinkClr xmlns:ahyp="http://schemas.microsoft.com/office/drawing/2018/hyperlinkcolor" val="tx"/>
                    </a:ext>
                  </a:extLst>
                </a:hlinkClick>
              </a:rPr>
              <a:t>Mi</a:t>
            </a:r>
            <a:endParaRPr lang="en-US" sz="3200" dirty="0">
              <a:solidFill>
                <a:schemeClr val="bg1"/>
              </a:solidFill>
              <a:effectLst>
                <a:glow rad="139700">
                  <a:schemeClr val="accent1">
                    <a:satMod val="175000"/>
                    <a:alpha val="40000"/>
                  </a:schemeClr>
                </a:glow>
              </a:effectLst>
            </a:endParaRPr>
          </a:p>
          <a:p>
            <a:pPr marL="0" indent="0">
              <a:buNone/>
            </a:pPr>
            <a:endParaRPr lang="en-US" dirty="0">
              <a:solidFill>
                <a:schemeClr val="bg1"/>
              </a:solidFill>
            </a:endParaRPr>
          </a:p>
        </p:txBody>
      </p:sp>
      <p:pic>
        <p:nvPicPr>
          <p:cNvPr id="5" name="Picture 4">
            <a:extLst>
              <a:ext uri="{FF2B5EF4-FFF2-40B4-BE49-F238E27FC236}">
                <a16:creationId xmlns:a16="http://schemas.microsoft.com/office/drawing/2014/main" id="{EA0AEDAF-7B4D-C84B-BEF6-E3A6594519A2}"/>
              </a:ext>
            </a:extLst>
          </p:cNvPr>
          <p:cNvPicPr>
            <a:picLocks noChangeAspect="1"/>
          </p:cNvPicPr>
          <p:nvPr/>
        </p:nvPicPr>
        <p:blipFill>
          <a:blip r:embed="rId5"/>
          <a:stretch>
            <a:fillRect/>
          </a:stretch>
        </p:blipFill>
        <p:spPr>
          <a:xfrm>
            <a:off x="1586298" y="207201"/>
            <a:ext cx="9182100" cy="2146300"/>
          </a:xfrm>
          <a:prstGeom prst="rect">
            <a:avLst/>
          </a:prstGeom>
        </p:spPr>
      </p:pic>
    </p:spTree>
    <p:extLst>
      <p:ext uri="{BB962C8B-B14F-4D97-AF65-F5344CB8AC3E}">
        <p14:creationId xmlns:p14="http://schemas.microsoft.com/office/powerpoint/2010/main" val="10055081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DF414F1-89C3-7442-BD71-6B5A6A466FFE}"/>
              </a:ext>
            </a:extLst>
          </p:cNvPr>
          <p:cNvPicPr>
            <a:picLocks noChangeAspect="1"/>
          </p:cNvPicPr>
          <p:nvPr/>
        </p:nvPicPr>
        <p:blipFill>
          <a:blip r:embed="rId2"/>
          <a:stretch>
            <a:fillRect/>
          </a:stretch>
        </p:blipFill>
        <p:spPr>
          <a:xfrm>
            <a:off x="7620000" y="0"/>
            <a:ext cx="4572000" cy="6858000"/>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838200" y="1544595"/>
            <a:ext cx="10678296" cy="4930346"/>
          </a:xfrm>
        </p:spPr>
        <p:txBody>
          <a:bodyPr>
            <a:normAutofit/>
          </a:bodyPr>
          <a:lstStyle/>
          <a:p>
            <a:pPr marL="0" indent="0">
              <a:buNone/>
            </a:pPr>
            <a:r>
              <a:rPr lang="en-US" sz="3200" dirty="0">
                <a:solidFill>
                  <a:schemeClr val="bg1"/>
                </a:solidFill>
                <a:effectLst>
                  <a:glow rad="139700">
                    <a:schemeClr val="tx1">
                      <a:alpha val="40000"/>
                    </a:schemeClr>
                  </a:glow>
                </a:effectLst>
              </a:rPr>
              <a:t>You walk up to the register to pay for the red purse.  Upon further inspection you realize that this purse is way to small to fit all your things.  You change your mind, put the purse back and save your money for another day.</a:t>
            </a:r>
          </a:p>
        </p:txBody>
      </p:sp>
      <p:pic>
        <p:nvPicPr>
          <p:cNvPr id="5" name="Picture 4">
            <a:extLst>
              <a:ext uri="{FF2B5EF4-FFF2-40B4-BE49-F238E27FC236}">
                <a16:creationId xmlns:a16="http://schemas.microsoft.com/office/drawing/2014/main" id="{569BC087-E158-5C48-8B4D-9D8FD886E3E3}"/>
              </a:ext>
            </a:extLst>
          </p:cNvPr>
          <p:cNvPicPr>
            <a:picLocks noChangeAspect="1"/>
          </p:cNvPicPr>
          <p:nvPr/>
        </p:nvPicPr>
        <p:blipFill>
          <a:blip r:embed="rId3"/>
          <a:stretch>
            <a:fillRect/>
          </a:stretch>
        </p:blipFill>
        <p:spPr>
          <a:xfrm>
            <a:off x="1694248" y="3830080"/>
            <a:ext cx="8966200" cy="2146300"/>
          </a:xfrm>
          <a:prstGeom prst="rect">
            <a:avLst/>
          </a:prstGeom>
        </p:spPr>
      </p:pic>
    </p:spTree>
    <p:extLst>
      <p:ext uri="{BB962C8B-B14F-4D97-AF65-F5344CB8AC3E}">
        <p14:creationId xmlns:p14="http://schemas.microsoft.com/office/powerpoint/2010/main" val="13861606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5C06C24-5FBE-F944-9C7A-16414E6FEAD4}"/>
              </a:ext>
            </a:extLst>
          </p:cNvPr>
          <p:cNvPicPr>
            <a:picLocks noChangeAspect="1"/>
          </p:cNvPicPr>
          <p:nvPr/>
        </p:nvPicPr>
        <p:blipFill>
          <a:blip r:embed="rId2"/>
          <a:stretch>
            <a:fillRect/>
          </a:stretch>
        </p:blipFill>
        <p:spPr>
          <a:xfrm>
            <a:off x="1027832" y="5991"/>
            <a:ext cx="10299032" cy="6852009"/>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1027832" y="454349"/>
            <a:ext cx="10299032" cy="4930346"/>
          </a:xfrm>
        </p:spPr>
        <p:txBody>
          <a:bodyPr>
            <a:normAutofit/>
          </a:bodyPr>
          <a:lstStyle/>
          <a:p>
            <a:pPr marL="0" indent="0">
              <a:buNone/>
            </a:pPr>
            <a:r>
              <a:rPr lang="en-US" sz="3200" dirty="0">
                <a:solidFill>
                  <a:schemeClr val="bg1"/>
                </a:solidFill>
                <a:effectLst>
                  <a:glow rad="139700">
                    <a:schemeClr val="accent1">
                      <a:satMod val="175000"/>
                      <a:alpha val="40000"/>
                    </a:schemeClr>
                  </a:glow>
                </a:effectLst>
              </a:rPr>
              <a:t>You take the item to the register.  It’s your lucky day, as the clerk rings up your item you realize it was on sale and didn’t even know it!  However, to get the extra savings you must first sing in three parts.</a:t>
            </a:r>
          </a:p>
        </p:txBody>
      </p:sp>
      <p:pic>
        <p:nvPicPr>
          <p:cNvPr id="5" name="Picture 4">
            <a:extLst>
              <a:ext uri="{FF2B5EF4-FFF2-40B4-BE49-F238E27FC236}">
                <a16:creationId xmlns:a16="http://schemas.microsoft.com/office/drawing/2014/main" id="{CB0F26CC-8071-D94D-B720-877BB5C669EA}"/>
              </a:ext>
            </a:extLst>
          </p:cNvPr>
          <p:cNvPicPr>
            <a:picLocks noChangeAspect="1"/>
          </p:cNvPicPr>
          <p:nvPr/>
        </p:nvPicPr>
        <p:blipFill>
          <a:blip r:embed="rId3"/>
          <a:stretch>
            <a:fillRect/>
          </a:stretch>
        </p:blipFill>
        <p:spPr>
          <a:xfrm>
            <a:off x="1360854" y="2489148"/>
            <a:ext cx="9423400" cy="3632200"/>
          </a:xfrm>
          <a:prstGeom prst="rect">
            <a:avLst/>
          </a:prstGeom>
        </p:spPr>
      </p:pic>
    </p:spTree>
    <p:extLst>
      <p:ext uri="{BB962C8B-B14F-4D97-AF65-F5344CB8AC3E}">
        <p14:creationId xmlns:p14="http://schemas.microsoft.com/office/powerpoint/2010/main" val="4588300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40D49C0-4DD0-CC44-B238-339DF7F11243}"/>
              </a:ext>
            </a:extLst>
          </p:cNvPr>
          <p:cNvPicPr>
            <a:picLocks noChangeAspect="1"/>
          </p:cNvPicPr>
          <p:nvPr/>
        </p:nvPicPr>
        <p:blipFill>
          <a:blip r:embed="rId2"/>
          <a:stretch>
            <a:fillRect/>
          </a:stretch>
        </p:blipFill>
        <p:spPr>
          <a:xfrm>
            <a:off x="1028166" y="6436"/>
            <a:ext cx="10298363" cy="6851564"/>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1028165" y="287582"/>
            <a:ext cx="10298363" cy="3144636"/>
          </a:xfrm>
        </p:spPr>
        <p:txBody>
          <a:bodyPr>
            <a:normAutofit/>
          </a:bodyPr>
          <a:lstStyle/>
          <a:p>
            <a:pPr marL="0" indent="0">
              <a:buNone/>
            </a:pPr>
            <a:r>
              <a:rPr lang="en-US" sz="3200" dirty="0">
                <a:solidFill>
                  <a:schemeClr val="bg1"/>
                </a:solidFill>
                <a:effectLst>
                  <a:glow rad="139700">
                    <a:schemeClr val="accent1">
                      <a:satMod val="175000"/>
                      <a:alpha val="40000"/>
                    </a:schemeClr>
                  </a:glow>
                </a:effectLst>
              </a:rPr>
              <a:t>You walk up to the register, and to your surprise the clerk says, “These are on sale today, buy one get one free.”  You can hardly contain your joy!  But in order to get the sale price you must first sing in three parts.</a:t>
            </a:r>
          </a:p>
        </p:txBody>
      </p:sp>
      <p:pic>
        <p:nvPicPr>
          <p:cNvPr id="5" name="Picture 4">
            <a:extLst>
              <a:ext uri="{FF2B5EF4-FFF2-40B4-BE49-F238E27FC236}">
                <a16:creationId xmlns:a16="http://schemas.microsoft.com/office/drawing/2014/main" id="{D9F7D613-F178-054F-AAB2-66BD2E2BD962}"/>
              </a:ext>
            </a:extLst>
          </p:cNvPr>
          <p:cNvPicPr>
            <a:picLocks noChangeAspect="1"/>
          </p:cNvPicPr>
          <p:nvPr/>
        </p:nvPicPr>
        <p:blipFill>
          <a:blip r:embed="rId3"/>
          <a:stretch>
            <a:fillRect/>
          </a:stretch>
        </p:blipFill>
        <p:spPr>
          <a:xfrm>
            <a:off x="1465646" y="2386623"/>
            <a:ext cx="9423400" cy="3632200"/>
          </a:xfrm>
          <a:prstGeom prst="rect">
            <a:avLst/>
          </a:prstGeom>
        </p:spPr>
      </p:pic>
    </p:spTree>
    <p:extLst>
      <p:ext uri="{BB962C8B-B14F-4D97-AF65-F5344CB8AC3E}">
        <p14:creationId xmlns:p14="http://schemas.microsoft.com/office/powerpoint/2010/main" val="13303971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F6D7C45-78D0-144C-A619-C6F3A93B76A1}"/>
              </a:ext>
            </a:extLst>
          </p:cNvPr>
          <p:cNvPicPr>
            <a:picLocks noChangeAspect="1"/>
          </p:cNvPicPr>
          <p:nvPr/>
        </p:nvPicPr>
        <p:blipFill>
          <a:blip r:embed="rId2"/>
          <a:stretch>
            <a:fillRect/>
          </a:stretch>
        </p:blipFill>
        <p:spPr>
          <a:xfrm>
            <a:off x="995748" y="0"/>
            <a:ext cx="10363200" cy="6894700"/>
          </a:xfrm>
          <a:prstGeom prst="rect">
            <a:avLst/>
          </a:prstGeom>
        </p:spPr>
      </p:pic>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995748" y="1544595"/>
            <a:ext cx="10363200" cy="4930346"/>
          </a:xfrm>
        </p:spPr>
        <p:txBody>
          <a:bodyPr>
            <a:normAutofit/>
          </a:bodyPr>
          <a:lstStyle/>
          <a:p>
            <a:pPr marL="0" indent="0">
              <a:buNone/>
            </a:pPr>
            <a:r>
              <a:rPr lang="en-US" sz="3600" dirty="0">
                <a:solidFill>
                  <a:schemeClr val="bg1"/>
                </a:solidFill>
                <a:effectLst>
                  <a:glow rad="139700">
                    <a:schemeClr val="accent1">
                      <a:satMod val="175000"/>
                      <a:alpha val="40000"/>
                    </a:schemeClr>
                  </a:glow>
                </a:effectLst>
              </a:rPr>
              <a:t>You take your item up to the register.  Oh no, you left your money at home!  I guess you’ll just have to come back to the mall another day.</a:t>
            </a:r>
          </a:p>
        </p:txBody>
      </p:sp>
      <p:pic>
        <p:nvPicPr>
          <p:cNvPr id="4" name="Picture 3">
            <a:extLst>
              <a:ext uri="{FF2B5EF4-FFF2-40B4-BE49-F238E27FC236}">
                <a16:creationId xmlns:a16="http://schemas.microsoft.com/office/drawing/2014/main" id="{9BB8F448-8346-984E-B30B-B77BDA562FF4}"/>
              </a:ext>
            </a:extLst>
          </p:cNvPr>
          <p:cNvPicPr>
            <a:picLocks noChangeAspect="1"/>
          </p:cNvPicPr>
          <p:nvPr/>
        </p:nvPicPr>
        <p:blipFill>
          <a:blip r:embed="rId3"/>
          <a:stretch>
            <a:fillRect/>
          </a:stretch>
        </p:blipFill>
        <p:spPr>
          <a:xfrm>
            <a:off x="2976948" y="3606276"/>
            <a:ext cx="6400800" cy="2108200"/>
          </a:xfrm>
          <a:prstGeom prst="rect">
            <a:avLst/>
          </a:prstGeom>
        </p:spPr>
      </p:pic>
    </p:spTree>
    <p:extLst>
      <p:ext uri="{BB962C8B-B14F-4D97-AF65-F5344CB8AC3E}">
        <p14:creationId xmlns:p14="http://schemas.microsoft.com/office/powerpoint/2010/main" val="9690018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37F9B1C-360F-1A4C-8116-5320D3F234C2}"/>
              </a:ext>
            </a:extLst>
          </p:cNvPr>
          <p:cNvPicPr>
            <a:picLocks noChangeAspect="1"/>
          </p:cNvPicPr>
          <p:nvPr/>
        </p:nvPicPr>
        <p:blipFill>
          <a:blip r:embed="rId2"/>
          <a:stretch>
            <a:fillRect/>
          </a:stretch>
        </p:blipFill>
        <p:spPr>
          <a:xfrm>
            <a:off x="954505" y="16664"/>
            <a:ext cx="10282989" cy="6841336"/>
          </a:xfrm>
          <a:prstGeom prst="rect">
            <a:avLst/>
          </a:prstGeom>
        </p:spPr>
      </p:pic>
      <p:sp>
        <p:nvSpPr>
          <p:cNvPr id="3" name="Content Placeholder 2">
            <a:extLst>
              <a:ext uri="{FF2B5EF4-FFF2-40B4-BE49-F238E27FC236}">
                <a16:creationId xmlns:a16="http://schemas.microsoft.com/office/drawing/2014/main" id="{7C1C8D0C-F694-EC46-91E7-9DF326AFB4FC}"/>
              </a:ext>
            </a:extLst>
          </p:cNvPr>
          <p:cNvSpPr>
            <a:spLocks noGrp="1"/>
          </p:cNvSpPr>
          <p:nvPr>
            <p:ph idx="1"/>
          </p:nvPr>
        </p:nvSpPr>
        <p:spPr>
          <a:xfrm>
            <a:off x="954504" y="371963"/>
            <a:ext cx="10282990" cy="4351338"/>
          </a:xfrm>
        </p:spPr>
        <p:txBody>
          <a:bodyPr>
            <a:normAutofit/>
          </a:bodyPr>
          <a:lstStyle/>
          <a:p>
            <a:pPr marL="0" indent="0">
              <a:buNone/>
            </a:pPr>
            <a:r>
              <a:rPr lang="en-US" sz="3600" dirty="0">
                <a:solidFill>
                  <a:schemeClr val="bg1"/>
                </a:solidFill>
                <a:effectLst>
                  <a:glow rad="139700">
                    <a:schemeClr val="accent1">
                      <a:satMod val="175000"/>
                      <a:alpha val="40000"/>
                    </a:schemeClr>
                  </a:glow>
                </a:effectLst>
              </a:rPr>
              <a:t>As you look at your choice again, you think to your self, “I would much rather spend my money on a movie.”  Your friends agree, and you head to the theatre for the latest romantic comedy.  </a:t>
            </a:r>
          </a:p>
        </p:txBody>
      </p:sp>
    </p:spTree>
    <p:extLst>
      <p:ext uri="{BB962C8B-B14F-4D97-AF65-F5344CB8AC3E}">
        <p14:creationId xmlns:p14="http://schemas.microsoft.com/office/powerpoint/2010/main" val="26646156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27BCE4DD-1176-6B4B-8FEA-F828CD65F186}">
  <we:reference id="wa104178141" version="3.10.0.52" store="en-US" storeType="OMEX"/>
  <we:alternateReferences>
    <we:reference id="wa104178141" version="3.10.0.52" store="en-US"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466</TotalTime>
  <Words>1591</Words>
  <Application>Microsoft Macintosh PowerPoint</Application>
  <PresentationFormat>Widescreen</PresentationFormat>
  <Paragraphs>89</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Calibri Light</vt:lpstr>
      <vt:lpstr>Office Theme</vt:lpstr>
      <vt:lpstr>Sight-Reading Adventures</vt:lpstr>
      <vt:lpstr>Instructions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Sight-Reading Adventures</dc:title>
  <dc:creator>Micah Bland</dc:creator>
  <cp:lastModifiedBy>Bland, Micah</cp:lastModifiedBy>
  <cp:revision>39</cp:revision>
  <dcterms:created xsi:type="dcterms:W3CDTF">2018-12-02T01:42:36Z</dcterms:created>
  <dcterms:modified xsi:type="dcterms:W3CDTF">2023-05-29T21:44:48Z</dcterms:modified>
</cp:coreProperties>
</file>